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61" r:id="rId6"/>
    <p:sldId id="264" r:id="rId7"/>
    <p:sldId id="262"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BF39EB-B89C-A16B-D3BD-61253B8CCC81}" name="Thomas Staub (TSA)" initials="TS(" userId="S::thomas.staub@phzh.ch::de23c9fa-f376-4318-a864-b8cc478009d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FAE7C-B969-1545-95B0-A396B37A27DF}" v="23" dt="2023-04-20T12:47:17.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6"/>
    <p:restoredTop sz="94798"/>
  </p:normalViewPr>
  <p:slideViewPr>
    <p:cSldViewPr snapToGrid="0">
      <p:cViewPr>
        <p:scale>
          <a:sx n="221" d="100"/>
          <a:sy n="221" d="100"/>
        </p:scale>
        <p:origin x="1136" y="-2536"/>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taub (TSA)" userId="de23c9fa-f376-4318-a864-b8cc478009d6" providerId="ADAL" clId="{1677368B-6C56-914D-BC74-71F20A66A70D}"/>
    <pc:docChg chg="custSel modSld">
      <pc:chgData name="Thomas Staub (TSA)" userId="de23c9fa-f376-4318-a864-b8cc478009d6" providerId="ADAL" clId="{1677368B-6C56-914D-BC74-71F20A66A70D}" dt="2023-03-22T10:16:32.259" v="38" actId="20577"/>
      <pc:docMkLst>
        <pc:docMk/>
      </pc:docMkLst>
      <pc:sldChg chg="modSp mod">
        <pc:chgData name="Thomas Staub (TSA)" userId="de23c9fa-f376-4318-a864-b8cc478009d6" providerId="ADAL" clId="{1677368B-6C56-914D-BC74-71F20A66A70D}" dt="2023-03-22T10:16:32.259" v="38" actId="20577"/>
        <pc:sldMkLst>
          <pc:docMk/>
          <pc:sldMk cId="88598707" sldId="261"/>
        </pc:sldMkLst>
        <pc:spChg chg="mod">
          <ac:chgData name="Thomas Staub (TSA)" userId="de23c9fa-f376-4318-a864-b8cc478009d6" providerId="ADAL" clId="{1677368B-6C56-914D-BC74-71F20A66A70D}" dt="2023-03-22T10:16:25.866" v="32" actId="20577"/>
          <ac:spMkLst>
            <pc:docMk/>
            <pc:sldMk cId="88598707" sldId="261"/>
            <ac:spMk id="16" creationId="{3A66045C-EFB3-E6EA-ECD7-8B8E41628AE7}"/>
          </ac:spMkLst>
        </pc:spChg>
        <pc:spChg chg="mod">
          <ac:chgData name="Thomas Staub (TSA)" userId="de23c9fa-f376-4318-a864-b8cc478009d6" providerId="ADAL" clId="{1677368B-6C56-914D-BC74-71F20A66A70D}" dt="2023-03-22T10:16:28.179" v="35" actId="20577"/>
          <ac:spMkLst>
            <pc:docMk/>
            <pc:sldMk cId="88598707" sldId="261"/>
            <ac:spMk id="18" creationId="{0A84D8F8-3B20-48FD-B330-B6202BC2EE63}"/>
          </ac:spMkLst>
        </pc:spChg>
        <pc:spChg chg="mod">
          <ac:chgData name="Thomas Staub (TSA)" userId="de23c9fa-f376-4318-a864-b8cc478009d6" providerId="ADAL" clId="{1677368B-6C56-914D-BC74-71F20A66A70D}" dt="2023-03-22T10:16:32.259" v="38" actId="20577"/>
          <ac:spMkLst>
            <pc:docMk/>
            <pc:sldMk cId="88598707" sldId="261"/>
            <ac:spMk id="20" creationId="{AC25665E-B23E-67B6-393A-2A12CB8DD2B3}"/>
          </ac:spMkLst>
        </pc:spChg>
        <pc:spChg chg="mod">
          <ac:chgData name="Thomas Staub (TSA)" userId="de23c9fa-f376-4318-a864-b8cc478009d6" providerId="ADAL" clId="{1677368B-6C56-914D-BC74-71F20A66A70D}" dt="2023-03-22T10:15:07.024" v="29" actId="20577"/>
          <ac:spMkLst>
            <pc:docMk/>
            <pc:sldMk cId="88598707" sldId="261"/>
            <ac:spMk id="21" creationId="{5650171B-F557-73D0-03A7-FD0D33643634}"/>
          </ac:spMkLst>
        </pc:spChg>
      </pc:sldChg>
      <pc:sldChg chg="addSp delSp modSp mod">
        <pc:chgData name="Thomas Staub (TSA)" userId="de23c9fa-f376-4318-a864-b8cc478009d6" providerId="ADAL" clId="{1677368B-6C56-914D-BC74-71F20A66A70D}" dt="2023-03-21T08:57:55.549" v="18" actId="478"/>
        <pc:sldMkLst>
          <pc:docMk/>
          <pc:sldMk cId="3117234657" sldId="264"/>
        </pc:sldMkLst>
        <pc:picChg chg="del">
          <ac:chgData name="Thomas Staub (TSA)" userId="de23c9fa-f376-4318-a864-b8cc478009d6" providerId="ADAL" clId="{1677368B-6C56-914D-BC74-71F20A66A70D}" dt="2023-03-21T08:57:55.549" v="18" actId="478"/>
          <ac:picMkLst>
            <pc:docMk/>
            <pc:sldMk cId="3117234657" sldId="264"/>
            <ac:picMk id="4" creationId="{B8473939-FD60-5D23-D104-3AD4E82C1876}"/>
          </ac:picMkLst>
        </pc:picChg>
        <pc:picChg chg="del">
          <ac:chgData name="Thomas Staub (TSA)" userId="de23c9fa-f376-4318-a864-b8cc478009d6" providerId="ADAL" clId="{1677368B-6C56-914D-BC74-71F20A66A70D}" dt="2023-03-21T08:54:10.040" v="0" actId="478"/>
          <ac:picMkLst>
            <pc:docMk/>
            <pc:sldMk cId="3117234657" sldId="264"/>
            <ac:picMk id="13" creationId="{178F3AB3-13F3-DC78-AF5D-87FA9F87A74C}"/>
          </ac:picMkLst>
        </pc:picChg>
        <pc:picChg chg="add mod">
          <ac:chgData name="Thomas Staub (TSA)" userId="de23c9fa-f376-4318-a864-b8cc478009d6" providerId="ADAL" clId="{1677368B-6C56-914D-BC74-71F20A66A70D}" dt="2023-03-21T08:56:22.907" v="9" actId="1076"/>
          <ac:picMkLst>
            <pc:docMk/>
            <pc:sldMk cId="3117234657" sldId="264"/>
            <ac:picMk id="16" creationId="{72953E07-66D5-E208-ECC8-3E7F73FE7DA8}"/>
          </ac:picMkLst>
        </pc:picChg>
        <pc:picChg chg="add mod">
          <ac:chgData name="Thomas Staub (TSA)" userId="de23c9fa-f376-4318-a864-b8cc478009d6" providerId="ADAL" clId="{1677368B-6C56-914D-BC74-71F20A66A70D}" dt="2023-03-21T08:57:53.666" v="17" actId="167"/>
          <ac:picMkLst>
            <pc:docMk/>
            <pc:sldMk cId="3117234657" sldId="264"/>
            <ac:picMk id="18" creationId="{D66BCDB1-B37F-173A-6F10-6270B713A4A2}"/>
          </ac:picMkLst>
        </pc:picChg>
      </pc:sldChg>
    </pc:docChg>
  </pc:docChgLst>
  <pc:docChgLst>
    <pc:chgData name="Larissa Meyer (LBO)" userId="S::larissa.meyer@phzh.ch::62fc1ccc-06a0-470f-b828-a607be912478" providerId="AD" clId="Web-{8AAA2E57-0E91-4C75-A636-8184DA3506F7}"/>
    <pc:docChg chg="modSld">
      <pc:chgData name="Larissa Meyer (LBO)" userId="S::larissa.meyer@phzh.ch::62fc1ccc-06a0-470f-b828-a607be912478" providerId="AD" clId="Web-{8AAA2E57-0E91-4C75-A636-8184DA3506F7}" dt="2023-02-25T00:23:25.752" v="0" actId="20577"/>
      <pc:docMkLst>
        <pc:docMk/>
      </pc:docMkLst>
      <pc:sldChg chg="modSp">
        <pc:chgData name="Larissa Meyer (LBO)" userId="S::larissa.meyer@phzh.ch::62fc1ccc-06a0-470f-b828-a607be912478" providerId="AD" clId="Web-{8AAA2E57-0E91-4C75-A636-8184DA3506F7}" dt="2023-02-25T00:23:25.752" v="0" actId="20577"/>
        <pc:sldMkLst>
          <pc:docMk/>
          <pc:sldMk cId="88598707" sldId="261"/>
        </pc:sldMkLst>
        <pc:spChg chg="mod">
          <ac:chgData name="Larissa Meyer (LBO)" userId="S::larissa.meyer@phzh.ch::62fc1ccc-06a0-470f-b828-a607be912478" providerId="AD" clId="Web-{8AAA2E57-0E91-4C75-A636-8184DA3506F7}" dt="2023-02-25T00:23:25.752" v="0" actId="20577"/>
          <ac:spMkLst>
            <pc:docMk/>
            <pc:sldMk cId="88598707" sldId="261"/>
            <ac:spMk id="4" creationId="{0255760A-4FF4-C8E2-2A2A-945209AB4285}"/>
          </ac:spMkLst>
        </pc:spChg>
      </pc:sldChg>
    </pc:docChg>
  </pc:docChgLst>
  <pc:docChgLst>
    <pc:chgData name="Thomas Staub (TSA)" userId="de23c9fa-f376-4318-a864-b8cc478009d6" providerId="ADAL" clId="{E4D0A482-1321-1E45-85FB-5591A85B6358}"/>
    <pc:docChg chg="undo custSel modSld">
      <pc:chgData name="Thomas Staub (TSA)" userId="de23c9fa-f376-4318-a864-b8cc478009d6" providerId="ADAL" clId="{E4D0A482-1321-1E45-85FB-5591A85B6358}" dt="2023-03-30T09:13:17.881" v="238" actId="1076"/>
      <pc:docMkLst>
        <pc:docMk/>
      </pc:docMkLst>
      <pc:sldChg chg="modSp mod">
        <pc:chgData name="Thomas Staub (TSA)" userId="de23c9fa-f376-4318-a864-b8cc478009d6" providerId="ADAL" clId="{E4D0A482-1321-1E45-85FB-5591A85B6358}" dt="2023-03-30T09:09:13.849" v="235" actId="255"/>
        <pc:sldMkLst>
          <pc:docMk/>
          <pc:sldMk cId="88598707" sldId="261"/>
        </pc:sldMkLst>
        <pc:spChg chg="mod">
          <ac:chgData name="Thomas Staub (TSA)" userId="de23c9fa-f376-4318-a864-b8cc478009d6" providerId="ADAL" clId="{E4D0A482-1321-1E45-85FB-5591A85B6358}" dt="2023-03-30T09:09:13.849" v="235" actId="255"/>
          <ac:spMkLst>
            <pc:docMk/>
            <pc:sldMk cId="88598707" sldId="261"/>
            <ac:spMk id="6" creationId="{17CCC061-0E23-BDCA-E012-65B7F77B47B8}"/>
          </ac:spMkLst>
        </pc:spChg>
        <pc:spChg chg="mod">
          <ac:chgData name="Thomas Staub (TSA)" userId="de23c9fa-f376-4318-a864-b8cc478009d6" providerId="ADAL" clId="{E4D0A482-1321-1E45-85FB-5591A85B6358}" dt="2023-03-30T09:09:13.849" v="235" actId="255"/>
          <ac:spMkLst>
            <pc:docMk/>
            <pc:sldMk cId="88598707" sldId="261"/>
            <ac:spMk id="8" creationId="{9704A580-C885-81F6-1493-017AE01F0C7D}"/>
          </ac:spMkLst>
        </pc:spChg>
        <pc:spChg chg="mod">
          <ac:chgData name="Thomas Staub (TSA)" userId="de23c9fa-f376-4318-a864-b8cc478009d6" providerId="ADAL" clId="{E4D0A482-1321-1E45-85FB-5591A85B6358}" dt="2023-03-30T09:09:13.849" v="235" actId="255"/>
          <ac:spMkLst>
            <pc:docMk/>
            <pc:sldMk cId="88598707" sldId="261"/>
            <ac:spMk id="11" creationId="{269DB9DE-49E8-1CE2-6174-3BD2D847B03E}"/>
          </ac:spMkLst>
        </pc:spChg>
        <pc:spChg chg="mod">
          <ac:chgData name="Thomas Staub (TSA)" userId="de23c9fa-f376-4318-a864-b8cc478009d6" providerId="ADAL" clId="{E4D0A482-1321-1E45-85FB-5591A85B6358}" dt="2023-03-30T09:09:13.849" v="235" actId="255"/>
          <ac:spMkLst>
            <pc:docMk/>
            <pc:sldMk cId="88598707" sldId="261"/>
            <ac:spMk id="13" creationId="{47C9EA04-9A2B-5980-5D2E-0C0F60131C07}"/>
          </ac:spMkLst>
        </pc:spChg>
        <pc:spChg chg="mod">
          <ac:chgData name="Thomas Staub (TSA)" userId="de23c9fa-f376-4318-a864-b8cc478009d6" providerId="ADAL" clId="{E4D0A482-1321-1E45-85FB-5591A85B6358}" dt="2023-03-30T09:06:03.346" v="201" actId="255"/>
          <ac:spMkLst>
            <pc:docMk/>
            <pc:sldMk cId="88598707" sldId="261"/>
            <ac:spMk id="16" creationId="{3A66045C-EFB3-E6EA-ECD7-8B8E41628AE7}"/>
          </ac:spMkLst>
        </pc:spChg>
        <pc:spChg chg="mod">
          <ac:chgData name="Thomas Staub (TSA)" userId="de23c9fa-f376-4318-a864-b8cc478009d6" providerId="ADAL" clId="{E4D0A482-1321-1E45-85FB-5591A85B6358}" dt="2023-03-30T09:05:58.614" v="200" actId="255"/>
          <ac:spMkLst>
            <pc:docMk/>
            <pc:sldMk cId="88598707" sldId="261"/>
            <ac:spMk id="18" creationId="{0A84D8F8-3B20-48FD-B330-B6202BC2EE63}"/>
          </ac:spMkLst>
        </pc:spChg>
        <pc:spChg chg="mod">
          <ac:chgData name="Thomas Staub (TSA)" userId="de23c9fa-f376-4318-a864-b8cc478009d6" providerId="ADAL" clId="{E4D0A482-1321-1E45-85FB-5591A85B6358}" dt="2023-03-30T09:05:38.612" v="195" actId="2711"/>
          <ac:spMkLst>
            <pc:docMk/>
            <pc:sldMk cId="88598707" sldId="261"/>
            <ac:spMk id="20" creationId="{AC25665E-B23E-67B6-393A-2A12CB8DD2B3}"/>
          </ac:spMkLst>
        </pc:spChg>
        <pc:spChg chg="mod">
          <ac:chgData name="Thomas Staub (TSA)" userId="de23c9fa-f376-4318-a864-b8cc478009d6" providerId="ADAL" clId="{E4D0A482-1321-1E45-85FB-5591A85B6358}" dt="2023-03-30T09:06:07.797" v="202" actId="2711"/>
          <ac:spMkLst>
            <pc:docMk/>
            <pc:sldMk cId="88598707" sldId="261"/>
            <ac:spMk id="21" creationId="{5650171B-F557-73D0-03A7-FD0D33643634}"/>
          </ac:spMkLst>
        </pc:spChg>
      </pc:sldChg>
      <pc:sldChg chg="modSp mod">
        <pc:chgData name="Thomas Staub (TSA)" userId="de23c9fa-f376-4318-a864-b8cc478009d6" providerId="ADAL" clId="{E4D0A482-1321-1E45-85FB-5591A85B6358}" dt="2023-03-30T09:09:01.179" v="234" actId="255"/>
        <pc:sldMkLst>
          <pc:docMk/>
          <pc:sldMk cId="2428779246" sldId="262"/>
        </pc:sldMkLst>
        <pc:spChg chg="mod">
          <ac:chgData name="Thomas Staub (TSA)" userId="de23c9fa-f376-4318-a864-b8cc478009d6" providerId="ADAL" clId="{E4D0A482-1321-1E45-85FB-5591A85B6358}" dt="2023-03-30T09:09:01.179" v="234" actId="255"/>
          <ac:spMkLst>
            <pc:docMk/>
            <pc:sldMk cId="2428779246" sldId="262"/>
            <ac:spMk id="5" creationId="{3C1A43B5-7568-4331-4295-33F4F512864F}"/>
          </ac:spMkLst>
        </pc:spChg>
        <pc:spChg chg="mod">
          <ac:chgData name="Thomas Staub (TSA)" userId="de23c9fa-f376-4318-a864-b8cc478009d6" providerId="ADAL" clId="{E4D0A482-1321-1E45-85FB-5591A85B6358}" dt="2023-03-30T09:09:01.179" v="234" actId="255"/>
          <ac:spMkLst>
            <pc:docMk/>
            <pc:sldMk cId="2428779246" sldId="262"/>
            <ac:spMk id="6" creationId="{4C3CA5B9-E07D-62A7-AC7C-08D08B21088C}"/>
          </ac:spMkLst>
        </pc:spChg>
        <pc:spChg chg="mod">
          <ac:chgData name="Thomas Staub (TSA)" userId="de23c9fa-f376-4318-a864-b8cc478009d6" providerId="ADAL" clId="{E4D0A482-1321-1E45-85FB-5591A85B6358}" dt="2023-03-30T09:09:01.179" v="234" actId="255"/>
          <ac:spMkLst>
            <pc:docMk/>
            <pc:sldMk cId="2428779246" sldId="262"/>
            <ac:spMk id="13" creationId="{EB6E7862-A6D6-5200-A9F1-7C7FEBDB4A68}"/>
          </ac:spMkLst>
        </pc:spChg>
        <pc:spChg chg="mod">
          <ac:chgData name="Thomas Staub (TSA)" userId="de23c9fa-f376-4318-a864-b8cc478009d6" providerId="ADAL" clId="{E4D0A482-1321-1E45-85FB-5591A85B6358}" dt="2023-03-30T09:09:01.179" v="234" actId="255"/>
          <ac:spMkLst>
            <pc:docMk/>
            <pc:sldMk cId="2428779246" sldId="262"/>
            <ac:spMk id="15" creationId="{70107FE5-9223-A09C-0724-A1C9118C385D}"/>
          </ac:spMkLst>
        </pc:spChg>
        <pc:spChg chg="mod">
          <ac:chgData name="Thomas Staub (TSA)" userId="de23c9fa-f376-4318-a864-b8cc478009d6" providerId="ADAL" clId="{E4D0A482-1321-1E45-85FB-5591A85B6358}" dt="2023-03-30T09:09:01.179" v="234" actId="255"/>
          <ac:spMkLst>
            <pc:docMk/>
            <pc:sldMk cId="2428779246" sldId="262"/>
            <ac:spMk id="18" creationId="{2686D241-67CD-A45F-9B1F-F12B1936C912}"/>
          </ac:spMkLst>
        </pc:spChg>
        <pc:spChg chg="mod">
          <ac:chgData name="Thomas Staub (TSA)" userId="de23c9fa-f376-4318-a864-b8cc478009d6" providerId="ADAL" clId="{E4D0A482-1321-1E45-85FB-5591A85B6358}" dt="2023-03-30T09:09:01.179" v="234" actId="255"/>
          <ac:spMkLst>
            <pc:docMk/>
            <pc:sldMk cId="2428779246" sldId="262"/>
            <ac:spMk id="21" creationId="{6FFEA300-14DA-7606-26BE-6D4016669F42}"/>
          </ac:spMkLst>
        </pc:spChg>
        <pc:spChg chg="mod">
          <ac:chgData name="Thomas Staub (TSA)" userId="de23c9fa-f376-4318-a864-b8cc478009d6" providerId="ADAL" clId="{E4D0A482-1321-1E45-85FB-5591A85B6358}" dt="2023-03-30T09:08:03.736" v="221" actId="20577"/>
          <ac:spMkLst>
            <pc:docMk/>
            <pc:sldMk cId="2428779246" sldId="262"/>
            <ac:spMk id="22" creationId="{35CC6A1E-FC48-C849-74C0-A70CFF88A811}"/>
          </ac:spMkLst>
        </pc:spChg>
        <pc:spChg chg="mod">
          <ac:chgData name="Thomas Staub (TSA)" userId="de23c9fa-f376-4318-a864-b8cc478009d6" providerId="ADAL" clId="{E4D0A482-1321-1E45-85FB-5591A85B6358}" dt="2023-03-30T09:08:17.737" v="225" actId="20577"/>
          <ac:spMkLst>
            <pc:docMk/>
            <pc:sldMk cId="2428779246" sldId="262"/>
            <ac:spMk id="23" creationId="{B64CE982-1994-43C6-B360-0CC0D40D9636}"/>
          </ac:spMkLst>
        </pc:spChg>
        <pc:spChg chg="mod">
          <ac:chgData name="Thomas Staub (TSA)" userId="de23c9fa-f376-4318-a864-b8cc478009d6" providerId="ADAL" clId="{E4D0A482-1321-1E45-85FB-5591A85B6358}" dt="2023-03-30T09:08:13.703" v="223" actId="20577"/>
          <ac:spMkLst>
            <pc:docMk/>
            <pc:sldMk cId="2428779246" sldId="262"/>
            <ac:spMk id="24" creationId="{E678E63B-DA3B-BF0C-2E49-E93D2EA87A5E}"/>
          </ac:spMkLst>
        </pc:spChg>
        <pc:spChg chg="mod">
          <ac:chgData name="Thomas Staub (TSA)" userId="de23c9fa-f376-4318-a864-b8cc478009d6" providerId="ADAL" clId="{E4D0A482-1321-1E45-85FB-5591A85B6358}" dt="2023-03-30T09:07:52.770" v="218" actId="20577"/>
          <ac:spMkLst>
            <pc:docMk/>
            <pc:sldMk cId="2428779246" sldId="262"/>
            <ac:spMk id="25" creationId="{71D96B6F-2602-361C-EDA8-651555DBC0EA}"/>
          </ac:spMkLst>
        </pc:spChg>
        <pc:spChg chg="mod">
          <ac:chgData name="Thomas Staub (TSA)" userId="de23c9fa-f376-4318-a864-b8cc478009d6" providerId="ADAL" clId="{E4D0A482-1321-1E45-85FB-5591A85B6358}" dt="2023-03-30T09:08:27.777" v="231" actId="20577"/>
          <ac:spMkLst>
            <pc:docMk/>
            <pc:sldMk cId="2428779246" sldId="262"/>
            <ac:spMk id="27" creationId="{3584AE9C-EAAF-5311-9493-32377E1A0BFF}"/>
          </ac:spMkLst>
        </pc:spChg>
        <pc:spChg chg="mod">
          <ac:chgData name="Thomas Staub (TSA)" userId="de23c9fa-f376-4318-a864-b8cc478009d6" providerId="ADAL" clId="{E4D0A482-1321-1E45-85FB-5591A85B6358}" dt="2023-03-30T09:08:22.648" v="227" actId="20577"/>
          <ac:spMkLst>
            <pc:docMk/>
            <pc:sldMk cId="2428779246" sldId="262"/>
            <ac:spMk id="28" creationId="{49D4C6E6-FF85-2B9E-842B-6650C4557B1E}"/>
          </ac:spMkLst>
        </pc:spChg>
      </pc:sldChg>
      <pc:sldChg chg="addSp delSp modSp mod">
        <pc:chgData name="Thomas Staub (TSA)" userId="de23c9fa-f376-4318-a864-b8cc478009d6" providerId="ADAL" clId="{E4D0A482-1321-1E45-85FB-5591A85B6358}" dt="2023-03-30T09:13:17.881" v="238" actId="1076"/>
        <pc:sldMkLst>
          <pc:docMk/>
          <pc:sldMk cId="2242781494" sldId="263"/>
        </pc:sldMkLst>
        <pc:spChg chg="mod">
          <ac:chgData name="Thomas Staub (TSA)" userId="de23c9fa-f376-4318-a864-b8cc478009d6" providerId="ADAL" clId="{E4D0A482-1321-1E45-85FB-5591A85B6358}" dt="2023-03-30T09:13:06.678" v="237" actId="2711"/>
          <ac:spMkLst>
            <pc:docMk/>
            <pc:sldMk cId="2242781494" sldId="263"/>
            <ac:spMk id="5" creationId="{AC3C98B8-F636-AA43-639A-CD6F8BDCA5DB}"/>
          </ac:spMkLst>
        </pc:spChg>
        <pc:spChg chg="mod">
          <ac:chgData name="Thomas Staub (TSA)" userId="de23c9fa-f376-4318-a864-b8cc478009d6" providerId="ADAL" clId="{E4D0A482-1321-1E45-85FB-5591A85B6358}" dt="2023-03-30T09:13:06.678" v="237" actId="2711"/>
          <ac:spMkLst>
            <pc:docMk/>
            <pc:sldMk cId="2242781494" sldId="263"/>
            <ac:spMk id="6" creationId="{08D14E19-C4EA-5C4F-78D2-46E16DA5DBD4}"/>
          </ac:spMkLst>
        </pc:spChg>
        <pc:spChg chg="mod">
          <ac:chgData name="Thomas Staub (TSA)" userId="de23c9fa-f376-4318-a864-b8cc478009d6" providerId="ADAL" clId="{E4D0A482-1321-1E45-85FB-5591A85B6358}" dt="2023-03-30T09:13:06.678" v="237" actId="2711"/>
          <ac:spMkLst>
            <pc:docMk/>
            <pc:sldMk cId="2242781494" sldId="263"/>
            <ac:spMk id="9" creationId="{82EF8394-B902-DFCA-8484-25C03679798B}"/>
          </ac:spMkLst>
        </pc:spChg>
        <pc:spChg chg="mod">
          <ac:chgData name="Thomas Staub (TSA)" userId="de23c9fa-f376-4318-a864-b8cc478009d6" providerId="ADAL" clId="{E4D0A482-1321-1E45-85FB-5591A85B6358}" dt="2023-03-30T09:13:06.678" v="237" actId="2711"/>
          <ac:spMkLst>
            <pc:docMk/>
            <pc:sldMk cId="2242781494" sldId="263"/>
            <ac:spMk id="10" creationId="{97E006A2-F7CE-30CC-740B-C7B8122E3060}"/>
          </ac:spMkLst>
        </pc:spChg>
        <pc:spChg chg="mod">
          <ac:chgData name="Thomas Staub (TSA)" userId="de23c9fa-f376-4318-a864-b8cc478009d6" providerId="ADAL" clId="{E4D0A482-1321-1E45-85FB-5591A85B6358}" dt="2023-03-30T08:23:03.748" v="42" actId="14100"/>
          <ac:spMkLst>
            <pc:docMk/>
            <pc:sldMk cId="2242781494" sldId="263"/>
            <ac:spMk id="19" creationId="{2658C66F-2E6C-4430-1471-4FBD9A802811}"/>
          </ac:spMkLst>
        </pc:spChg>
        <pc:spChg chg="mod">
          <ac:chgData name="Thomas Staub (TSA)" userId="de23c9fa-f376-4318-a864-b8cc478009d6" providerId="ADAL" clId="{E4D0A482-1321-1E45-85FB-5591A85B6358}" dt="2023-03-30T08:22:27.613" v="29" actId="1076"/>
          <ac:spMkLst>
            <pc:docMk/>
            <pc:sldMk cId="2242781494" sldId="263"/>
            <ac:spMk id="20" creationId="{C8FC1225-BB8E-D8C9-2C9B-8BD36BA90F4F}"/>
          </ac:spMkLst>
        </pc:spChg>
        <pc:picChg chg="mod">
          <ac:chgData name="Thomas Staub (TSA)" userId="de23c9fa-f376-4318-a864-b8cc478009d6" providerId="ADAL" clId="{E4D0A482-1321-1E45-85FB-5591A85B6358}" dt="2023-03-30T09:13:17.881" v="238" actId="1076"/>
          <ac:picMkLst>
            <pc:docMk/>
            <pc:sldMk cId="2242781494" sldId="263"/>
            <ac:picMk id="2" creationId="{C67A1483-BB02-C8D2-6B06-F6CD4A5EC5B2}"/>
          </ac:picMkLst>
        </pc:picChg>
        <pc:picChg chg="del">
          <ac:chgData name="Thomas Staub (TSA)" userId="de23c9fa-f376-4318-a864-b8cc478009d6" providerId="ADAL" clId="{E4D0A482-1321-1E45-85FB-5591A85B6358}" dt="2023-03-30T08:56:30.229" v="115" actId="478"/>
          <ac:picMkLst>
            <pc:docMk/>
            <pc:sldMk cId="2242781494" sldId="263"/>
            <ac:picMk id="8" creationId="{EB89FD2D-01D3-CC60-07BC-554DD8639BBE}"/>
          </ac:picMkLst>
        </pc:picChg>
        <pc:picChg chg="del">
          <ac:chgData name="Thomas Staub (TSA)" userId="de23c9fa-f376-4318-a864-b8cc478009d6" providerId="ADAL" clId="{E4D0A482-1321-1E45-85FB-5591A85B6358}" dt="2023-03-30T08:36:55.089" v="101" actId="478"/>
          <ac:picMkLst>
            <pc:docMk/>
            <pc:sldMk cId="2242781494" sldId="263"/>
            <ac:picMk id="13" creationId="{A6E624F2-14FF-E7B3-8FCB-A5C001271DFC}"/>
          </ac:picMkLst>
        </pc:picChg>
        <pc:picChg chg="add del mod">
          <ac:chgData name="Thomas Staub (TSA)" userId="de23c9fa-f376-4318-a864-b8cc478009d6" providerId="ADAL" clId="{E4D0A482-1321-1E45-85FB-5591A85B6358}" dt="2023-03-30T08:32:54.371" v="71" actId="478"/>
          <ac:picMkLst>
            <pc:docMk/>
            <pc:sldMk cId="2242781494" sldId="263"/>
            <ac:picMk id="14" creationId="{34BE74CF-2DF9-9694-B191-E5FF9C1528FE}"/>
          </ac:picMkLst>
        </pc:picChg>
        <pc:picChg chg="del">
          <ac:chgData name="Thomas Staub (TSA)" userId="de23c9fa-f376-4318-a864-b8cc478009d6" providerId="ADAL" clId="{E4D0A482-1321-1E45-85FB-5591A85B6358}" dt="2023-03-30T08:26:01.536" v="63" actId="478"/>
          <ac:picMkLst>
            <pc:docMk/>
            <pc:sldMk cId="2242781494" sldId="263"/>
            <ac:picMk id="16" creationId="{B0565AAB-1BA6-12CC-CB04-1354958BBFC7}"/>
          </ac:picMkLst>
        </pc:picChg>
        <pc:picChg chg="add mod">
          <ac:chgData name="Thomas Staub (TSA)" userId="de23c9fa-f376-4318-a864-b8cc478009d6" providerId="ADAL" clId="{E4D0A482-1321-1E45-85FB-5591A85B6358}" dt="2023-03-30T08:34:36.574" v="86" actId="14100"/>
          <ac:picMkLst>
            <pc:docMk/>
            <pc:sldMk cId="2242781494" sldId="263"/>
            <ac:picMk id="17" creationId="{2E13856E-CB02-5FC9-CA8F-D115F896603C}"/>
          </ac:picMkLst>
        </pc:picChg>
        <pc:picChg chg="del mod">
          <ac:chgData name="Thomas Staub (TSA)" userId="de23c9fa-f376-4318-a864-b8cc478009d6" providerId="ADAL" clId="{E4D0A482-1321-1E45-85FB-5591A85B6358}" dt="2023-03-30T08:24:02.846" v="50" actId="478"/>
          <ac:picMkLst>
            <pc:docMk/>
            <pc:sldMk cId="2242781494" sldId="263"/>
            <ac:picMk id="18" creationId="{E5A9FDEC-C665-D9BC-C2FE-482217CC7DF9}"/>
          </ac:picMkLst>
        </pc:picChg>
        <pc:picChg chg="add del mod">
          <ac:chgData name="Thomas Staub (TSA)" userId="de23c9fa-f376-4318-a864-b8cc478009d6" providerId="ADAL" clId="{E4D0A482-1321-1E45-85FB-5591A85B6358}" dt="2023-03-30T08:33:03.469" v="74" actId="478"/>
          <ac:picMkLst>
            <pc:docMk/>
            <pc:sldMk cId="2242781494" sldId="263"/>
            <ac:picMk id="21" creationId="{99556C91-A294-9A53-4A16-B717F5952583}"/>
          </ac:picMkLst>
        </pc:picChg>
        <pc:picChg chg="add del mod">
          <ac:chgData name="Thomas Staub (TSA)" userId="de23c9fa-f376-4318-a864-b8cc478009d6" providerId="ADAL" clId="{E4D0A482-1321-1E45-85FB-5591A85B6358}" dt="2023-03-30T08:33:00.560" v="72" actId="478"/>
          <ac:picMkLst>
            <pc:docMk/>
            <pc:sldMk cId="2242781494" sldId="263"/>
            <ac:picMk id="22" creationId="{90783686-60F9-E472-D003-F8141ECE4FFE}"/>
          </ac:picMkLst>
        </pc:picChg>
        <pc:picChg chg="add del mod">
          <ac:chgData name="Thomas Staub (TSA)" userId="de23c9fa-f376-4318-a864-b8cc478009d6" providerId="ADAL" clId="{E4D0A482-1321-1E45-85FB-5591A85B6358}" dt="2023-03-30T08:33:01.800" v="73" actId="478"/>
          <ac:picMkLst>
            <pc:docMk/>
            <pc:sldMk cId="2242781494" sldId="263"/>
            <ac:picMk id="23" creationId="{33DA161D-D9EC-AC77-05B3-3F6ACC983A81}"/>
          </ac:picMkLst>
        </pc:picChg>
        <pc:picChg chg="add mod">
          <ac:chgData name="Thomas Staub (TSA)" userId="de23c9fa-f376-4318-a864-b8cc478009d6" providerId="ADAL" clId="{E4D0A482-1321-1E45-85FB-5591A85B6358}" dt="2023-03-30T08:30:50.788" v="70" actId="1076"/>
          <ac:picMkLst>
            <pc:docMk/>
            <pc:sldMk cId="2242781494" sldId="263"/>
            <ac:picMk id="25" creationId="{3EA883AD-BB1C-2534-3A94-D399FDD5CA5C}"/>
          </ac:picMkLst>
        </pc:picChg>
        <pc:picChg chg="add mod">
          <ac:chgData name="Thomas Staub (TSA)" userId="de23c9fa-f376-4318-a864-b8cc478009d6" providerId="ADAL" clId="{E4D0A482-1321-1E45-85FB-5591A85B6358}" dt="2023-03-30T08:34:29.588" v="85" actId="1076"/>
          <ac:picMkLst>
            <pc:docMk/>
            <pc:sldMk cId="2242781494" sldId="263"/>
            <ac:picMk id="27" creationId="{FCEB867B-1EFA-33BA-4F53-18F460A0AAF1}"/>
          </ac:picMkLst>
        </pc:picChg>
        <pc:picChg chg="add mod">
          <ac:chgData name="Thomas Staub (TSA)" userId="de23c9fa-f376-4318-a864-b8cc478009d6" providerId="ADAL" clId="{E4D0A482-1321-1E45-85FB-5591A85B6358}" dt="2023-03-30T08:35:21.847" v="90" actId="166"/>
          <ac:picMkLst>
            <pc:docMk/>
            <pc:sldMk cId="2242781494" sldId="263"/>
            <ac:picMk id="28" creationId="{92A73CEE-D01F-CFB2-6165-D62B20F4CDAD}"/>
          </ac:picMkLst>
        </pc:picChg>
        <pc:picChg chg="add mod">
          <ac:chgData name="Thomas Staub (TSA)" userId="de23c9fa-f376-4318-a864-b8cc478009d6" providerId="ADAL" clId="{E4D0A482-1321-1E45-85FB-5591A85B6358}" dt="2023-03-30T08:57:09.667" v="123" actId="166"/>
          <ac:picMkLst>
            <pc:docMk/>
            <pc:sldMk cId="2242781494" sldId="263"/>
            <ac:picMk id="29" creationId="{CC1257B4-3A0E-EFA4-8931-EFF8A2AD5EF9}"/>
          </ac:picMkLst>
        </pc:picChg>
        <pc:picChg chg="add mod">
          <ac:chgData name="Thomas Staub (TSA)" userId="de23c9fa-f376-4318-a864-b8cc478009d6" providerId="ADAL" clId="{E4D0A482-1321-1E45-85FB-5591A85B6358}" dt="2023-03-30T08:57:16.999" v="124" actId="166"/>
          <ac:picMkLst>
            <pc:docMk/>
            <pc:sldMk cId="2242781494" sldId="263"/>
            <ac:picMk id="30" creationId="{5E8E6C4E-A014-B931-CE54-8CE0674A371B}"/>
          </ac:picMkLst>
        </pc:picChg>
        <pc:picChg chg="add mod">
          <ac:chgData name="Thomas Staub (TSA)" userId="de23c9fa-f376-4318-a864-b8cc478009d6" providerId="ADAL" clId="{E4D0A482-1321-1E45-85FB-5591A85B6358}" dt="2023-03-30T08:37:22.540" v="108" actId="1076"/>
          <ac:picMkLst>
            <pc:docMk/>
            <pc:sldMk cId="2242781494" sldId="263"/>
            <ac:picMk id="32" creationId="{D14E1F66-8612-A297-BD5E-64BAAD81D218}"/>
          </ac:picMkLst>
        </pc:picChg>
        <pc:picChg chg="add mod">
          <ac:chgData name="Thomas Staub (TSA)" userId="de23c9fa-f376-4318-a864-b8cc478009d6" providerId="ADAL" clId="{E4D0A482-1321-1E45-85FB-5591A85B6358}" dt="2023-03-30T08:56:51.631" v="122" actId="1076"/>
          <ac:picMkLst>
            <pc:docMk/>
            <pc:sldMk cId="2242781494" sldId="263"/>
            <ac:picMk id="34" creationId="{9921F854-E978-5A26-8AB6-A45CF939A783}"/>
          </ac:picMkLst>
        </pc:picChg>
        <pc:cxnChg chg="add mod">
          <ac:chgData name="Thomas Staub (TSA)" userId="de23c9fa-f376-4318-a864-b8cc478009d6" providerId="ADAL" clId="{E4D0A482-1321-1E45-85FB-5591A85B6358}" dt="2023-03-30T08:17:50.367" v="0"/>
          <ac:cxnSpMkLst>
            <pc:docMk/>
            <pc:sldMk cId="2242781494" sldId="263"/>
            <ac:cxnSpMk id="4" creationId="{9553687B-AC03-A257-CE37-E857328E58A9}"/>
          </ac:cxnSpMkLst>
        </pc:cxnChg>
        <pc:cxnChg chg="add mod">
          <ac:chgData name="Thomas Staub (TSA)" userId="de23c9fa-f376-4318-a864-b8cc478009d6" providerId="ADAL" clId="{E4D0A482-1321-1E45-85FB-5591A85B6358}" dt="2023-03-30T08:17:50.367" v="0"/>
          <ac:cxnSpMkLst>
            <pc:docMk/>
            <pc:sldMk cId="2242781494" sldId="263"/>
            <ac:cxnSpMk id="7" creationId="{A71EE8D7-7A16-1E2A-D870-5A6EAE685804}"/>
          </ac:cxnSpMkLst>
        </pc:cxnChg>
        <pc:cxnChg chg="add mod">
          <ac:chgData name="Thomas Staub (TSA)" userId="de23c9fa-f376-4318-a864-b8cc478009d6" providerId="ADAL" clId="{E4D0A482-1321-1E45-85FB-5591A85B6358}" dt="2023-03-30T08:17:50.367" v="0"/>
          <ac:cxnSpMkLst>
            <pc:docMk/>
            <pc:sldMk cId="2242781494" sldId="263"/>
            <ac:cxnSpMk id="11" creationId="{FED2F80E-E1AD-9BB8-8D14-7664CD5AEA6A}"/>
          </ac:cxnSpMkLst>
        </pc:cxnChg>
      </pc:sldChg>
      <pc:sldChg chg="addSp delSp modSp mod">
        <pc:chgData name="Thomas Staub (TSA)" userId="de23c9fa-f376-4318-a864-b8cc478009d6" providerId="ADAL" clId="{E4D0A482-1321-1E45-85FB-5591A85B6358}" dt="2023-03-30T09:12:52.722" v="236" actId="2711"/>
        <pc:sldMkLst>
          <pc:docMk/>
          <pc:sldMk cId="3117234657" sldId="264"/>
        </pc:sldMkLst>
        <pc:spChg chg="mod">
          <ac:chgData name="Thomas Staub (TSA)" userId="de23c9fa-f376-4318-a864-b8cc478009d6" providerId="ADAL" clId="{E4D0A482-1321-1E45-85FB-5591A85B6358}" dt="2023-03-30T09:12:52.722" v="236" actId="2711"/>
          <ac:spMkLst>
            <pc:docMk/>
            <pc:sldMk cId="3117234657" sldId="264"/>
            <ac:spMk id="3" creationId="{2F68AE56-E53E-F621-E6A6-135348ABFC2F}"/>
          </ac:spMkLst>
        </pc:spChg>
        <pc:spChg chg="del">
          <ac:chgData name="Thomas Staub (TSA)" userId="de23c9fa-f376-4318-a864-b8cc478009d6" providerId="ADAL" clId="{E4D0A482-1321-1E45-85FB-5591A85B6358}" dt="2023-03-30T09:04:07.170" v="186" actId="478"/>
          <ac:spMkLst>
            <pc:docMk/>
            <pc:sldMk cId="3117234657" sldId="264"/>
            <ac:spMk id="5" creationId="{D38C0F39-A79E-B48D-0D59-900EE9AFA707}"/>
          </ac:spMkLst>
        </pc:spChg>
        <pc:spChg chg="del">
          <ac:chgData name="Thomas Staub (TSA)" userId="de23c9fa-f376-4318-a864-b8cc478009d6" providerId="ADAL" clId="{E4D0A482-1321-1E45-85FB-5591A85B6358}" dt="2023-03-30T09:04:04.142" v="185" actId="478"/>
          <ac:spMkLst>
            <pc:docMk/>
            <pc:sldMk cId="3117234657" sldId="264"/>
            <ac:spMk id="6" creationId="{F909B0D6-D53B-3674-7764-8F66D7103910}"/>
          </ac:spMkLst>
        </pc:spChg>
        <pc:spChg chg="add del mod">
          <ac:chgData name="Thomas Staub (TSA)" userId="de23c9fa-f376-4318-a864-b8cc478009d6" providerId="ADAL" clId="{E4D0A482-1321-1E45-85FB-5591A85B6358}" dt="2023-03-30T09:12:52.722" v="236" actId="2711"/>
          <ac:spMkLst>
            <pc:docMk/>
            <pc:sldMk cId="3117234657" sldId="264"/>
            <ac:spMk id="7" creationId="{309BE24A-7C6B-5123-908C-C7C12537AD66}"/>
          </ac:spMkLst>
        </pc:spChg>
        <pc:spChg chg="mod">
          <ac:chgData name="Thomas Staub (TSA)" userId="de23c9fa-f376-4318-a864-b8cc478009d6" providerId="ADAL" clId="{E4D0A482-1321-1E45-85FB-5591A85B6358}" dt="2023-03-30T09:12:52.722" v="236" actId="2711"/>
          <ac:spMkLst>
            <pc:docMk/>
            <pc:sldMk cId="3117234657" sldId="264"/>
            <ac:spMk id="8" creationId="{EB350EF2-238C-BA09-7BA0-A8857CAF5E8F}"/>
          </ac:spMkLst>
        </pc:spChg>
        <pc:spChg chg="mod">
          <ac:chgData name="Thomas Staub (TSA)" userId="de23c9fa-f376-4318-a864-b8cc478009d6" providerId="ADAL" clId="{E4D0A482-1321-1E45-85FB-5591A85B6358}" dt="2023-03-30T09:12:52.722" v="236" actId="2711"/>
          <ac:spMkLst>
            <pc:docMk/>
            <pc:sldMk cId="3117234657" sldId="264"/>
            <ac:spMk id="9" creationId="{82EF8394-B902-DFCA-8484-25C03679798B}"/>
          </ac:spMkLst>
        </pc:spChg>
        <pc:spChg chg="mod">
          <ac:chgData name="Thomas Staub (TSA)" userId="de23c9fa-f376-4318-a864-b8cc478009d6" providerId="ADAL" clId="{E4D0A482-1321-1E45-85FB-5591A85B6358}" dt="2023-03-30T09:12:52.722" v="236" actId="2711"/>
          <ac:spMkLst>
            <pc:docMk/>
            <pc:sldMk cId="3117234657" sldId="264"/>
            <ac:spMk id="10" creationId="{97E006A2-F7CE-30CC-740B-C7B8122E3060}"/>
          </ac:spMkLst>
        </pc:spChg>
        <pc:spChg chg="mod">
          <ac:chgData name="Thomas Staub (TSA)" userId="de23c9fa-f376-4318-a864-b8cc478009d6" providerId="ADAL" clId="{E4D0A482-1321-1E45-85FB-5591A85B6358}" dt="2023-03-30T09:12:52.722" v="236" actId="2711"/>
          <ac:spMkLst>
            <pc:docMk/>
            <pc:sldMk cId="3117234657" sldId="264"/>
            <ac:spMk id="11" creationId="{49C85571-692A-F026-FFC1-D897CC96AA0A}"/>
          </ac:spMkLst>
        </pc:spChg>
        <pc:spChg chg="add mod">
          <ac:chgData name="Thomas Staub (TSA)" userId="de23c9fa-f376-4318-a864-b8cc478009d6" providerId="ADAL" clId="{E4D0A482-1321-1E45-85FB-5591A85B6358}" dt="2023-03-30T09:12:52.722" v="236" actId="2711"/>
          <ac:spMkLst>
            <pc:docMk/>
            <pc:sldMk cId="3117234657" sldId="264"/>
            <ac:spMk id="28" creationId="{34950713-9F3A-3E12-7310-72EDB02024AD}"/>
          </ac:spMkLst>
        </pc:spChg>
        <pc:spChg chg="add mod">
          <ac:chgData name="Thomas Staub (TSA)" userId="de23c9fa-f376-4318-a864-b8cc478009d6" providerId="ADAL" clId="{E4D0A482-1321-1E45-85FB-5591A85B6358}" dt="2023-03-30T09:12:52.722" v="236" actId="2711"/>
          <ac:spMkLst>
            <pc:docMk/>
            <pc:sldMk cId="3117234657" sldId="264"/>
            <ac:spMk id="29" creationId="{F3761509-54E8-AB8E-94D5-70C022101CC6}"/>
          </ac:spMkLst>
        </pc:spChg>
        <pc:picChg chg="mod">
          <ac:chgData name="Thomas Staub (TSA)" userId="de23c9fa-f376-4318-a864-b8cc478009d6" providerId="ADAL" clId="{E4D0A482-1321-1E45-85FB-5591A85B6358}" dt="2023-03-30T08:59:40.268" v="149" actId="14100"/>
          <ac:picMkLst>
            <pc:docMk/>
            <pc:sldMk cId="3117234657" sldId="264"/>
            <ac:picMk id="18" creationId="{D66BCDB1-B37F-173A-6F10-6270B713A4A2}"/>
          </ac:picMkLst>
        </pc:picChg>
        <pc:picChg chg="add mod">
          <ac:chgData name="Thomas Staub (TSA)" userId="de23c9fa-f376-4318-a864-b8cc478009d6" providerId="ADAL" clId="{E4D0A482-1321-1E45-85FB-5591A85B6358}" dt="2023-03-30T08:58:23.073" v="135" actId="1076"/>
          <ac:picMkLst>
            <pc:docMk/>
            <pc:sldMk cId="3117234657" sldId="264"/>
            <ac:picMk id="19" creationId="{5B5927F2-49E3-3DCF-F4C9-4DA5AB1FA9DB}"/>
          </ac:picMkLst>
        </pc:picChg>
        <pc:picChg chg="add mod">
          <ac:chgData name="Thomas Staub (TSA)" userId="de23c9fa-f376-4318-a864-b8cc478009d6" providerId="ADAL" clId="{E4D0A482-1321-1E45-85FB-5591A85B6358}" dt="2023-03-30T08:59:15.959" v="145" actId="571"/>
          <ac:picMkLst>
            <pc:docMk/>
            <pc:sldMk cId="3117234657" sldId="264"/>
            <ac:picMk id="20" creationId="{56CF5BC5-5888-EFC6-FCBD-D42C6E48E663}"/>
          </ac:picMkLst>
        </pc:picChg>
        <pc:picChg chg="mod">
          <ac:chgData name="Thomas Staub (TSA)" userId="de23c9fa-f376-4318-a864-b8cc478009d6" providerId="ADAL" clId="{E4D0A482-1321-1E45-85FB-5591A85B6358}" dt="2023-03-30T09:01:48.214" v="165" actId="1076"/>
          <ac:picMkLst>
            <pc:docMk/>
            <pc:sldMk cId="3117234657" sldId="264"/>
            <ac:picMk id="21" creationId="{ADA7BE66-0086-9A03-E34B-6403653FCA17}"/>
          </ac:picMkLst>
        </pc:picChg>
        <pc:picChg chg="add mod">
          <ac:chgData name="Thomas Staub (TSA)" userId="de23c9fa-f376-4318-a864-b8cc478009d6" providerId="ADAL" clId="{E4D0A482-1321-1E45-85FB-5591A85B6358}" dt="2023-03-30T09:00:34.578" v="154" actId="571"/>
          <ac:picMkLst>
            <pc:docMk/>
            <pc:sldMk cId="3117234657" sldId="264"/>
            <ac:picMk id="22" creationId="{20B975CA-5BCF-99F5-63A8-1D12AF7140C7}"/>
          </ac:picMkLst>
        </pc:picChg>
        <pc:picChg chg="add mod">
          <ac:chgData name="Thomas Staub (TSA)" userId="de23c9fa-f376-4318-a864-b8cc478009d6" providerId="ADAL" clId="{E4D0A482-1321-1E45-85FB-5591A85B6358}" dt="2023-03-30T09:01:01.100" v="157" actId="167"/>
          <ac:picMkLst>
            <pc:docMk/>
            <pc:sldMk cId="3117234657" sldId="264"/>
            <ac:picMk id="23" creationId="{62EB4F50-5D76-B72F-F5EE-5EFB42DD5470}"/>
          </ac:picMkLst>
        </pc:picChg>
        <pc:picChg chg="add mod">
          <ac:chgData name="Thomas Staub (TSA)" userId="de23c9fa-f376-4318-a864-b8cc478009d6" providerId="ADAL" clId="{E4D0A482-1321-1E45-85FB-5591A85B6358}" dt="2023-03-30T09:02:59.958" v="174" actId="571"/>
          <ac:picMkLst>
            <pc:docMk/>
            <pc:sldMk cId="3117234657" sldId="264"/>
            <ac:picMk id="24" creationId="{5CEBC45B-ACC5-48A3-0DEE-74EAB25A58F3}"/>
          </ac:picMkLst>
        </pc:picChg>
        <pc:picChg chg="add mod">
          <ac:chgData name="Thomas Staub (TSA)" userId="de23c9fa-f376-4318-a864-b8cc478009d6" providerId="ADAL" clId="{E4D0A482-1321-1E45-85FB-5591A85B6358}" dt="2023-03-30T09:02:59.958" v="174" actId="571"/>
          <ac:picMkLst>
            <pc:docMk/>
            <pc:sldMk cId="3117234657" sldId="264"/>
            <ac:picMk id="25" creationId="{A9387FCE-0BD0-8A1C-1A37-75B6921A861B}"/>
          </ac:picMkLst>
        </pc:picChg>
        <pc:picChg chg="add mod">
          <ac:chgData name="Thomas Staub (TSA)" userId="de23c9fa-f376-4318-a864-b8cc478009d6" providerId="ADAL" clId="{E4D0A482-1321-1E45-85FB-5591A85B6358}" dt="2023-03-30T09:03:58.739" v="184" actId="167"/>
          <ac:picMkLst>
            <pc:docMk/>
            <pc:sldMk cId="3117234657" sldId="264"/>
            <ac:picMk id="26" creationId="{FE7BAFD6-1693-3721-F1AA-F24E6CD7004E}"/>
          </ac:picMkLst>
        </pc:picChg>
        <pc:picChg chg="add mod">
          <ac:chgData name="Thomas Staub (TSA)" userId="de23c9fa-f376-4318-a864-b8cc478009d6" providerId="ADAL" clId="{E4D0A482-1321-1E45-85FB-5591A85B6358}" dt="2023-03-30T09:03:58.739" v="184" actId="167"/>
          <ac:picMkLst>
            <pc:docMk/>
            <pc:sldMk cId="3117234657" sldId="264"/>
            <ac:picMk id="27" creationId="{2CF717B4-BD62-BDF9-812A-A6064114BC1F}"/>
          </ac:picMkLst>
        </pc:picChg>
        <pc:cxnChg chg="add mod">
          <ac:chgData name="Thomas Staub (TSA)" userId="de23c9fa-f376-4318-a864-b8cc478009d6" providerId="ADAL" clId="{E4D0A482-1321-1E45-85FB-5591A85B6358}" dt="2023-03-30T08:18:14.417" v="1"/>
          <ac:cxnSpMkLst>
            <pc:docMk/>
            <pc:sldMk cId="3117234657" sldId="264"/>
            <ac:cxnSpMk id="4" creationId="{B3ABD250-23EF-3833-72B4-EBE0AE56CE6C}"/>
          </ac:cxnSpMkLst>
        </pc:cxnChg>
        <pc:cxnChg chg="add mod">
          <ac:chgData name="Thomas Staub (TSA)" userId="de23c9fa-f376-4318-a864-b8cc478009d6" providerId="ADAL" clId="{E4D0A482-1321-1E45-85FB-5591A85B6358}" dt="2023-03-30T08:18:14.417" v="1"/>
          <ac:cxnSpMkLst>
            <pc:docMk/>
            <pc:sldMk cId="3117234657" sldId="264"/>
            <ac:cxnSpMk id="12" creationId="{DF258A32-8D3D-DB7F-425C-78DF37A8E62E}"/>
          </ac:cxnSpMkLst>
        </pc:cxnChg>
        <pc:cxnChg chg="add mod">
          <ac:chgData name="Thomas Staub (TSA)" userId="de23c9fa-f376-4318-a864-b8cc478009d6" providerId="ADAL" clId="{E4D0A482-1321-1E45-85FB-5591A85B6358}" dt="2023-03-30T08:18:14.417" v="1"/>
          <ac:cxnSpMkLst>
            <pc:docMk/>
            <pc:sldMk cId="3117234657" sldId="264"/>
            <ac:cxnSpMk id="13" creationId="{8A5FEAFF-ACB2-1948-E873-4DADB1FE0C6A}"/>
          </ac:cxnSpMkLst>
        </pc:cxnChg>
        <pc:cxnChg chg="add mod">
          <ac:chgData name="Thomas Staub (TSA)" userId="de23c9fa-f376-4318-a864-b8cc478009d6" providerId="ADAL" clId="{E4D0A482-1321-1E45-85FB-5591A85B6358}" dt="2023-03-30T08:18:14.417" v="1"/>
          <ac:cxnSpMkLst>
            <pc:docMk/>
            <pc:sldMk cId="3117234657" sldId="264"/>
            <ac:cxnSpMk id="17" creationId="{E27EDEDC-33A4-DB95-9E98-27C0BFC7445E}"/>
          </ac:cxnSpMkLst>
        </pc:cxnChg>
      </pc:sldChg>
    </pc:docChg>
  </pc:docChgLst>
  <pc:docChgLst>
    <pc:chgData name="Thomas Staub (TSA)" userId="de23c9fa-f376-4318-a864-b8cc478009d6" providerId="ADAL" clId="{B6EFAE7C-B969-1545-95B0-A396B37A27DF}"/>
    <pc:docChg chg="undo custSel modSld">
      <pc:chgData name="Thomas Staub (TSA)" userId="de23c9fa-f376-4318-a864-b8cc478009d6" providerId="ADAL" clId="{B6EFAE7C-B969-1545-95B0-A396B37A27DF}" dt="2023-04-20T12:48:11.197" v="1133" actId="478"/>
      <pc:docMkLst>
        <pc:docMk/>
      </pc:docMkLst>
      <pc:sldChg chg="addSp delSp modSp mod">
        <pc:chgData name="Thomas Staub (TSA)" userId="de23c9fa-f376-4318-a864-b8cc478009d6" providerId="ADAL" clId="{B6EFAE7C-B969-1545-95B0-A396B37A27DF}" dt="2023-04-03T06:34:09.120" v="939" actId="20577"/>
        <pc:sldMkLst>
          <pc:docMk/>
          <pc:sldMk cId="88598707" sldId="261"/>
        </pc:sldMkLst>
        <pc:spChg chg="mod">
          <ac:chgData name="Thomas Staub (TSA)" userId="de23c9fa-f376-4318-a864-b8cc478009d6" providerId="ADAL" clId="{B6EFAE7C-B969-1545-95B0-A396B37A27DF}" dt="2023-03-30T13:52:56.774" v="357" actId="553"/>
          <ac:spMkLst>
            <pc:docMk/>
            <pc:sldMk cId="88598707" sldId="261"/>
            <ac:spMk id="4" creationId="{0255760A-4FF4-C8E2-2A2A-945209AB4285}"/>
          </ac:spMkLst>
        </pc:spChg>
        <pc:spChg chg="mod">
          <ac:chgData name="Thomas Staub (TSA)" userId="de23c9fa-f376-4318-a864-b8cc478009d6" providerId="ADAL" clId="{B6EFAE7C-B969-1545-95B0-A396B37A27DF}" dt="2023-04-03T06:34:09.120" v="939" actId="20577"/>
          <ac:spMkLst>
            <pc:docMk/>
            <pc:sldMk cId="88598707" sldId="261"/>
            <ac:spMk id="16" creationId="{3A66045C-EFB3-E6EA-ECD7-8B8E41628AE7}"/>
          </ac:spMkLst>
        </pc:spChg>
        <pc:spChg chg="mod">
          <ac:chgData name="Thomas Staub (TSA)" userId="de23c9fa-f376-4318-a864-b8cc478009d6" providerId="ADAL" clId="{B6EFAE7C-B969-1545-95B0-A396B37A27DF}" dt="2023-04-02T14:46:27.529" v="923" actId="20577"/>
          <ac:spMkLst>
            <pc:docMk/>
            <pc:sldMk cId="88598707" sldId="261"/>
            <ac:spMk id="18" creationId="{0A84D8F8-3B20-48FD-B330-B6202BC2EE63}"/>
          </ac:spMkLst>
        </pc:spChg>
        <pc:spChg chg="mod">
          <ac:chgData name="Thomas Staub (TSA)" userId="de23c9fa-f376-4318-a864-b8cc478009d6" providerId="ADAL" clId="{B6EFAE7C-B969-1545-95B0-A396B37A27DF}" dt="2023-04-02T14:46:31.747" v="925" actId="20577"/>
          <ac:spMkLst>
            <pc:docMk/>
            <pc:sldMk cId="88598707" sldId="261"/>
            <ac:spMk id="20" creationId="{AC25665E-B23E-67B6-393A-2A12CB8DD2B3}"/>
          </ac:spMkLst>
        </pc:spChg>
        <pc:spChg chg="mod">
          <ac:chgData name="Thomas Staub (TSA)" userId="de23c9fa-f376-4318-a864-b8cc478009d6" providerId="ADAL" clId="{B6EFAE7C-B969-1545-95B0-A396B37A27DF}" dt="2023-04-02T14:46:37.372" v="927" actId="20577"/>
          <ac:spMkLst>
            <pc:docMk/>
            <pc:sldMk cId="88598707" sldId="261"/>
            <ac:spMk id="21" creationId="{5650171B-F557-73D0-03A7-FD0D33643634}"/>
          </ac:spMkLst>
        </pc:spChg>
        <pc:spChg chg="mod">
          <ac:chgData name="Thomas Staub (TSA)" userId="de23c9fa-f376-4318-a864-b8cc478009d6" providerId="ADAL" clId="{B6EFAE7C-B969-1545-95B0-A396B37A27DF}" dt="2023-03-30T13:35:05.637" v="335" actId="1076"/>
          <ac:spMkLst>
            <pc:docMk/>
            <pc:sldMk cId="88598707" sldId="261"/>
            <ac:spMk id="26" creationId="{6F3EDC8F-7997-2417-8BDC-EC7974798E33}"/>
          </ac:spMkLst>
        </pc:spChg>
        <pc:spChg chg="add mod">
          <ac:chgData name="Thomas Staub (TSA)" userId="de23c9fa-f376-4318-a864-b8cc478009d6" providerId="ADAL" clId="{B6EFAE7C-B969-1545-95B0-A396B37A27DF}" dt="2023-03-30T14:02:32.386" v="894" actId="20577"/>
          <ac:spMkLst>
            <pc:docMk/>
            <pc:sldMk cId="88598707" sldId="261"/>
            <ac:spMk id="29" creationId="{D7026756-FEBF-5340-DF07-CF6500CCA56E}"/>
          </ac:spMkLst>
        </pc:spChg>
        <pc:picChg chg="add mod">
          <ac:chgData name="Thomas Staub (TSA)" userId="de23c9fa-f376-4318-a864-b8cc478009d6" providerId="ADAL" clId="{B6EFAE7C-B969-1545-95B0-A396B37A27DF}" dt="2023-03-30T13:35:05.637" v="335" actId="1076"/>
          <ac:picMkLst>
            <pc:docMk/>
            <pc:sldMk cId="88598707" sldId="261"/>
            <ac:picMk id="19" creationId="{C96499FC-D82C-D2C0-085E-F9DBE9BC2DBF}"/>
          </ac:picMkLst>
        </pc:picChg>
        <pc:picChg chg="del">
          <ac:chgData name="Thomas Staub (TSA)" userId="de23c9fa-f376-4318-a864-b8cc478009d6" providerId="ADAL" clId="{B6EFAE7C-B969-1545-95B0-A396B37A27DF}" dt="2023-03-30T13:29:51.353" v="279" actId="478"/>
          <ac:picMkLst>
            <pc:docMk/>
            <pc:sldMk cId="88598707" sldId="261"/>
            <ac:picMk id="23" creationId="{F650664B-3AC2-26AF-FDA7-D4310FD7C382}"/>
          </ac:picMkLst>
        </pc:picChg>
        <pc:picChg chg="add mod">
          <ac:chgData name="Thomas Staub (TSA)" userId="de23c9fa-f376-4318-a864-b8cc478009d6" providerId="ADAL" clId="{B6EFAE7C-B969-1545-95B0-A396B37A27DF}" dt="2023-03-30T13:35:05.637" v="335" actId="1076"/>
          <ac:picMkLst>
            <pc:docMk/>
            <pc:sldMk cId="88598707" sldId="261"/>
            <ac:picMk id="24" creationId="{31F19B27-F504-01FD-4928-3CCAD07839D5}"/>
          </ac:picMkLst>
        </pc:picChg>
        <pc:picChg chg="del">
          <ac:chgData name="Thomas Staub (TSA)" userId="de23c9fa-f376-4318-a864-b8cc478009d6" providerId="ADAL" clId="{B6EFAE7C-B969-1545-95B0-A396B37A27DF}" dt="2023-03-30T10:26:48.335" v="278" actId="478"/>
          <ac:picMkLst>
            <pc:docMk/>
            <pc:sldMk cId="88598707" sldId="261"/>
            <ac:picMk id="25" creationId="{3F39B420-2738-0848-5C96-C04BC16A2F4A}"/>
          </ac:picMkLst>
        </pc:picChg>
        <pc:picChg chg="add del mod">
          <ac:chgData name="Thomas Staub (TSA)" userId="de23c9fa-f376-4318-a864-b8cc478009d6" providerId="ADAL" clId="{B6EFAE7C-B969-1545-95B0-A396B37A27DF}" dt="2023-03-30T14:28:25.422" v="896" actId="478"/>
          <ac:picMkLst>
            <pc:docMk/>
            <pc:sldMk cId="88598707" sldId="261"/>
            <ac:picMk id="28" creationId="{43C87A89-B770-174D-65AD-705B5C038030}"/>
          </ac:picMkLst>
        </pc:picChg>
        <pc:picChg chg="add mod">
          <ac:chgData name="Thomas Staub (TSA)" userId="de23c9fa-f376-4318-a864-b8cc478009d6" providerId="ADAL" clId="{B6EFAE7C-B969-1545-95B0-A396B37A27DF}" dt="2023-03-30T14:28:47.483" v="906" actId="1036"/>
          <ac:picMkLst>
            <pc:docMk/>
            <pc:sldMk cId="88598707" sldId="261"/>
            <ac:picMk id="31" creationId="{7B67E2F4-76C3-F233-9463-CE6D75DE0613}"/>
          </ac:picMkLst>
        </pc:picChg>
        <pc:cxnChg chg="add del mod">
          <ac:chgData name="Thomas Staub (TSA)" userId="de23c9fa-f376-4318-a864-b8cc478009d6" providerId="ADAL" clId="{B6EFAE7C-B969-1545-95B0-A396B37A27DF}" dt="2023-04-02T14:07:51.007" v="918" actId="478"/>
          <ac:cxnSpMkLst>
            <pc:docMk/>
            <pc:sldMk cId="88598707" sldId="261"/>
            <ac:cxnSpMk id="12" creationId="{CA67209B-264D-0A13-F86B-2A6FD5BF6895}"/>
          </ac:cxnSpMkLst>
        </pc:cxnChg>
      </pc:sldChg>
      <pc:sldChg chg="addSp delSp modSp mod">
        <pc:chgData name="Thomas Staub (TSA)" userId="de23c9fa-f376-4318-a864-b8cc478009d6" providerId="ADAL" clId="{B6EFAE7C-B969-1545-95B0-A396B37A27DF}" dt="2023-04-03T06:49:42.058" v="1004" actId="20577"/>
        <pc:sldMkLst>
          <pc:docMk/>
          <pc:sldMk cId="2428779246" sldId="262"/>
        </pc:sldMkLst>
        <pc:spChg chg="mod">
          <ac:chgData name="Thomas Staub (TSA)" userId="de23c9fa-f376-4318-a864-b8cc478009d6" providerId="ADAL" clId="{B6EFAE7C-B969-1545-95B0-A396B37A27DF}" dt="2023-04-02T14:48:08.772" v="933" actId="2711"/>
          <ac:spMkLst>
            <pc:docMk/>
            <pc:sldMk cId="2428779246" sldId="262"/>
            <ac:spMk id="19" creationId="{ADD56F75-0F30-1D18-1FFC-156D6090AEA8}"/>
          </ac:spMkLst>
        </pc:spChg>
        <pc:spChg chg="mod">
          <ac:chgData name="Thomas Staub (TSA)" userId="de23c9fa-f376-4318-a864-b8cc478009d6" providerId="ADAL" clId="{B6EFAE7C-B969-1545-95B0-A396B37A27DF}" dt="2023-04-02T14:47:59.530" v="930" actId="2711"/>
          <ac:spMkLst>
            <pc:docMk/>
            <pc:sldMk cId="2428779246" sldId="262"/>
            <ac:spMk id="20" creationId="{D266379D-60A7-5D19-F7A6-85B5DB9380C9}"/>
          </ac:spMkLst>
        </pc:spChg>
        <pc:spChg chg="mod">
          <ac:chgData name="Thomas Staub (TSA)" userId="de23c9fa-f376-4318-a864-b8cc478009d6" providerId="ADAL" clId="{B6EFAE7C-B969-1545-95B0-A396B37A27DF}" dt="2023-04-03T06:45:36.288" v="940" actId="20577"/>
          <ac:spMkLst>
            <pc:docMk/>
            <pc:sldMk cId="2428779246" sldId="262"/>
            <ac:spMk id="22" creationId="{35CC6A1E-FC48-C849-74C0-A70CFF88A811}"/>
          </ac:spMkLst>
        </pc:spChg>
        <pc:spChg chg="mod">
          <ac:chgData name="Thomas Staub (TSA)" userId="de23c9fa-f376-4318-a864-b8cc478009d6" providerId="ADAL" clId="{B6EFAE7C-B969-1545-95B0-A396B37A27DF}" dt="2023-04-03T06:48:44.547" v="976" actId="20577"/>
          <ac:spMkLst>
            <pc:docMk/>
            <pc:sldMk cId="2428779246" sldId="262"/>
            <ac:spMk id="23" creationId="{B64CE982-1994-43C6-B360-0CC0D40D9636}"/>
          </ac:spMkLst>
        </pc:spChg>
        <pc:spChg chg="mod">
          <ac:chgData name="Thomas Staub (TSA)" userId="de23c9fa-f376-4318-a864-b8cc478009d6" providerId="ADAL" clId="{B6EFAE7C-B969-1545-95B0-A396B37A27DF}" dt="2023-04-03T06:49:42.058" v="1004" actId="20577"/>
          <ac:spMkLst>
            <pc:docMk/>
            <pc:sldMk cId="2428779246" sldId="262"/>
            <ac:spMk id="25" creationId="{71D96B6F-2602-361C-EDA8-651555DBC0EA}"/>
          </ac:spMkLst>
        </pc:spChg>
        <pc:spChg chg="add del mod">
          <ac:chgData name="Thomas Staub (TSA)" userId="de23c9fa-f376-4318-a864-b8cc478009d6" providerId="ADAL" clId="{B6EFAE7C-B969-1545-95B0-A396B37A27DF}" dt="2023-04-02T14:48:02.941" v="932" actId="767"/>
          <ac:spMkLst>
            <pc:docMk/>
            <pc:sldMk cId="2428779246" sldId="262"/>
            <ac:spMk id="26" creationId="{3303D503-EE01-B6CF-9841-CA6A8E49C60A}"/>
          </ac:spMkLst>
        </pc:spChg>
      </pc:sldChg>
      <pc:sldChg chg="addSp delSp modSp mod">
        <pc:chgData name="Thomas Staub (TSA)" userId="de23c9fa-f376-4318-a864-b8cc478009d6" providerId="ADAL" clId="{B6EFAE7C-B969-1545-95B0-A396B37A27DF}" dt="2023-04-20T12:48:11.197" v="1133" actId="478"/>
        <pc:sldMkLst>
          <pc:docMk/>
          <pc:sldMk cId="2242781494" sldId="263"/>
        </pc:sldMkLst>
        <pc:spChg chg="add mod">
          <ac:chgData name="Thomas Staub (TSA)" userId="de23c9fa-f376-4318-a864-b8cc478009d6" providerId="ADAL" clId="{B6EFAE7C-B969-1545-95B0-A396B37A27DF}" dt="2023-03-30T09:20:22.020" v="65" actId="1076"/>
          <ac:spMkLst>
            <pc:docMk/>
            <pc:sldMk cId="2242781494" sldId="263"/>
            <ac:spMk id="8" creationId="{09D5CD88-17C7-679A-5823-7539889E8ABD}"/>
          </ac:spMkLst>
        </pc:spChg>
        <pc:spChg chg="add mod">
          <ac:chgData name="Thomas Staub (TSA)" userId="de23c9fa-f376-4318-a864-b8cc478009d6" providerId="ADAL" clId="{B6EFAE7C-B969-1545-95B0-A396B37A27DF}" dt="2023-04-20T12:47:36.053" v="1128" actId="14100"/>
          <ac:spMkLst>
            <pc:docMk/>
            <pc:sldMk cId="2242781494" sldId="263"/>
            <ac:spMk id="11" creationId="{123367C5-7FF5-7AE4-E5DB-DBFD79607AB3}"/>
          </ac:spMkLst>
        </pc:spChg>
        <pc:spChg chg="add mod">
          <ac:chgData name="Thomas Staub (TSA)" userId="de23c9fa-f376-4318-a864-b8cc478009d6" providerId="ADAL" clId="{B6EFAE7C-B969-1545-95B0-A396B37A27DF}" dt="2023-03-30T09:17:12.806" v="64" actId="554"/>
          <ac:spMkLst>
            <pc:docMk/>
            <pc:sldMk cId="2242781494" sldId="263"/>
            <ac:spMk id="12" creationId="{0D6BEE06-A0DD-8DD7-7EDB-11ACA333739F}"/>
          </ac:spMkLst>
        </pc:spChg>
        <pc:spChg chg="add mod">
          <ac:chgData name="Thomas Staub (TSA)" userId="de23c9fa-f376-4318-a864-b8cc478009d6" providerId="ADAL" clId="{B6EFAE7C-B969-1545-95B0-A396B37A27DF}" dt="2023-03-30T09:21:03.949" v="94" actId="1036"/>
          <ac:spMkLst>
            <pc:docMk/>
            <pc:sldMk cId="2242781494" sldId="263"/>
            <ac:spMk id="13" creationId="{E76A7922-903A-4183-1DE2-6C94314BD4CB}"/>
          </ac:spMkLst>
        </pc:spChg>
        <pc:spChg chg="add mod">
          <ac:chgData name="Thomas Staub (TSA)" userId="de23c9fa-f376-4318-a864-b8cc478009d6" providerId="ADAL" clId="{B6EFAE7C-B969-1545-95B0-A396B37A27DF}" dt="2023-03-30T09:21:03.949" v="94" actId="1036"/>
          <ac:spMkLst>
            <pc:docMk/>
            <pc:sldMk cId="2242781494" sldId="263"/>
            <ac:spMk id="14" creationId="{F676FB59-1D5C-3ADF-98B6-EC3CF6DB6DF2}"/>
          </ac:spMkLst>
        </pc:spChg>
        <pc:spChg chg="add del mod">
          <ac:chgData name="Thomas Staub (TSA)" userId="de23c9fa-f376-4318-a864-b8cc478009d6" providerId="ADAL" clId="{B6EFAE7C-B969-1545-95B0-A396B37A27DF}" dt="2023-03-30T09:34:38.916" v="277" actId="478"/>
          <ac:spMkLst>
            <pc:docMk/>
            <pc:sldMk cId="2242781494" sldId="263"/>
            <ac:spMk id="15" creationId="{BD1427C4-4BD2-68B2-29C0-71548998E74C}"/>
          </ac:spMkLst>
        </pc:spChg>
        <pc:spChg chg="mod">
          <ac:chgData name="Thomas Staub (TSA)" userId="de23c9fa-f376-4318-a864-b8cc478009d6" providerId="ADAL" clId="{B6EFAE7C-B969-1545-95B0-A396B37A27DF}" dt="2023-03-30T14:35:42.795" v="910" actId="14100"/>
          <ac:spMkLst>
            <pc:docMk/>
            <pc:sldMk cId="2242781494" sldId="263"/>
            <ac:spMk id="20" creationId="{C8FC1225-BB8E-D8C9-2C9B-8BD36BA90F4F}"/>
          </ac:spMkLst>
        </pc:spChg>
        <pc:picChg chg="mod">
          <ac:chgData name="Thomas Staub (TSA)" userId="de23c9fa-f376-4318-a864-b8cc478009d6" providerId="ADAL" clId="{B6EFAE7C-B969-1545-95B0-A396B37A27DF}" dt="2023-03-30T14:35:07.274" v="909" actId="14100"/>
          <ac:picMkLst>
            <pc:docMk/>
            <pc:sldMk cId="2242781494" sldId="263"/>
            <ac:picMk id="2" creationId="{C67A1483-BB02-C8D2-6B06-F6CD4A5EC5B2}"/>
          </ac:picMkLst>
        </pc:picChg>
        <pc:picChg chg="add mod">
          <ac:chgData name="Thomas Staub (TSA)" userId="de23c9fa-f376-4318-a864-b8cc478009d6" providerId="ADAL" clId="{B6EFAE7C-B969-1545-95B0-A396B37A27DF}" dt="2023-04-20T12:47:25.131" v="1125" actId="1076"/>
          <ac:picMkLst>
            <pc:docMk/>
            <pc:sldMk cId="2242781494" sldId="263"/>
            <ac:picMk id="7" creationId="{AEBB0D00-0508-8B37-894C-D36EF5F7DD7C}"/>
          </ac:picMkLst>
        </pc:picChg>
        <pc:picChg chg="mod">
          <ac:chgData name="Thomas Staub (TSA)" userId="de23c9fa-f376-4318-a864-b8cc478009d6" providerId="ADAL" clId="{B6EFAE7C-B969-1545-95B0-A396B37A27DF}" dt="2023-03-30T09:16:36.618" v="61" actId="14100"/>
          <ac:picMkLst>
            <pc:docMk/>
            <pc:sldMk cId="2242781494" sldId="263"/>
            <ac:picMk id="17" creationId="{2E13856E-CB02-5FC9-CA8F-D115F896603C}"/>
          </ac:picMkLst>
        </pc:picChg>
        <pc:cxnChg chg="del">
          <ac:chgData name="Thomas Staub (TSA)" userId="de23c9fa-f376-4318-a864-b8cc478009d6" providerId="ADAL" clId="{B6EFAE7C-B969-1545-95B0-A396B37A27DF}" dt="2023-04-02T14:08:01.057" v="919" actId="478"/>
          <ac:cxnSpMkLst>
            <pc:docMk/>
            <pc:sldMk cId="2242781494" sldId="263"/>
            <ac:cxnSpMk id="4" creationId="{9553687B-AC03-A257-CE37-E857328E58A9}"/>
          </ac:cxnSpMkLst>
        </pc:cxnChg>
        <pc:cxnChg chg="del">
          <ac:chgData name="Thomas Staub (TSA)" userId="de23c9fa-f376-4318-a864-b8cc478009d6" providerId="ADAL" clId="{B6EFAE7C-B969-1545-95B0-A396B37A27DF}" dt="2023-04-02T14:08:01.057" v="919" actId="478"/>
          <ac:cxnSpMkLst>
            <pc:docMk/>
            <pc:sldMk cId="2242781494" sldId="263"/>
            <ac:cxnSpMk id="7" creationId="{A71EE8D7-7A16-1E2A-D870-5A6EAE685804}"/>
          </ac:cxnSpMkLst>
        </pc:cxnChg>
        <pc:cxnChg chg="del">
          <ac:chgData name="Thomas Staub (TSA)" userId="de23c9fa-f376-4318-a864-b8cc478009d6" providerId="ADAL" clId="{B6EFAE7C-B969-1545-95B0-A396B37A27DF}" dt="2023-04-02T14:08:01.057" v="919" actId="478"/>
          <ac:cxnSpMkLst>
            <pc:docMk/>
            <pc:sldMk cId="2242781494" sldId="263"/>
            <ac:cxnSpMk id="11" creationId="{FED2F80E-E1AD-9BB8-8D14-7664CD5AEA6A}"/>
          </ac:cxnSpMkLst>
        </pc:cxnChg>
        <pc:cxnChg chg="add del mod">
          <ac:chgData name="Thomas Staub (TSA)" userId="de23c9fa-f376-4318-a864-b8cc478009d6" providerId="ADAL" clId="{B6EFAE7C-B969-1545-95B0-A396B37A27DF}" dt="2023-04-20T12:48:09.750" v="1132" actId="478"/>
          <ac:cxnSpMkLst>
            <pc:docMk/>
            <pc:sldMk cId="2242781494" sldId="263"/>
            <ac:cxnSpMk id="16" creationId="{45D95D5F-DAF3-27CE-E710-BDBBDE2C34A5}"/>
          </ac:cxnSpMkLst>
        </pc:cxnChg>
        <pc:cxnChg chg="add del mod">
          <ac:chgData name="Thomas Staub (TSA)" userId="de23c9fa-f376-4318-a864-b8cc478009d6" providerId="ADAL" clId="{B6EFAE7C-B969-1545-95B0-A396B37A27DF}" dt="2023-04-20T12:48:11.197" v="1133" actId="478"/>
          <ac:cxnSpMkLst>
            <pc:docMk/>
            <pc:sldMk cId="2242781494" sldId="263"/>
            <ac:cxnSpMk id="18" creationId="{143FFFBF-47FC-D7D8-9FD7-C66CBCE987AD}"/>
          </ac:cxnSpMkLst>
        </pc:cxnChg>
      </pc:sldChg>
      <pc:sldChg chg="addSp delSp modSp mod">
        <pc:chgData name="Thomas Staub (TSA)" userId="de23c9fa-f376-4318-a864-b8cc478009d6" providerId="ADAL" clId="{B6EFAE7C-B969-1545-95B0-A396B37A27DF}" dt="2023-04-02T14:07:46.176" v="917" actId="478"/>
        <pc:sldMkLst>
          <pc:docMk/>
          <pc:sldMk cId="3117234657" sldId="264"/>
        </pc:sldMkLst>
        <pc:spChg chg="add mod">
          <ac:chgData name="Thomas Staub (TSA)" userId="de23c9fa-f376-4318-a864-b8cc478009d6" providerId="ADAL" clId="{B6EFAE7C-B969-1545-95B0-A396B37A27DF}" dt="2023-03-30T09:22:15.514" v="152" actId="555"/>
          <ac:spMkLst>
            <pc:docMk/>
            <pc:sldMk cId="3117234657" sldId="264"/>
            <ac:spMk id="5" creationId="{35F707A9-B69E-2365-2BC6-44574EEAB094}"/>
          </ac:spMkLst>
        </pc:spChg>
        <pc:spChg chg="add mod">
          <ac:chgData name="Thomas Staub (TSA)" userId="de23c9fa-f376-4318-a864-b8cc478009d6" providerId="ADAL" clId="{B6EFAE7C-B969-1545-95B0-A396B37A27DF}" dt="2023-03-30T09:22:15.514" v="152" actId="555"/>
          <ac:spMkLst>
            <pc:docMk/>
            <pc:sldMk cId="3117234657" sldId="264"/>
            <ac:spMk id="6" creationId="{55A5F6BC-8A55-EFB0-AE9F-221C29601FD5}"/>
          </ac:spMkLst>
        </pc:spChg>
        <pc:spChg chg="add mod">
          <ac:chgData name="Thomas Staub (TSA)" userId="de23c9fa-f376-4318-a864-b8cc478009d6" providerId="ADAL" clId="{B6EFAE7C-B969-1545-95B0-A396B37A27DF}" dt="2023-04-02T14:04:32.393" v="916" actId="555"/>
          <ac:spMkLst>
            <pc:docMk/>
            <pc:sldMk cId="3117234657" sldId="264"/>
            <ac:spMk id="30" creationId="{BFA28078-EF52-AF52-1FF6-4365EC9FC934}"/>
          </ac:spMkLst>
        </pc:spChg>
        <pc:spChg chg="add mod">
          <ac:chgData name="Thomas Staub (TSA)" userId="de23c9fa-f376-4318-a864-b8cc478009d6" providerId="ADAL" clId="{B6EFAE7C-B969-1545-95B0-A396B37A27DF}" dt="2023-04-02T14:04:32.393" v="916" actId="555"/>
          <ac:spMkLst>
            <pc:docMk/>
            <pc:sldMk cId="3117234657" sldId="264"/>
            <ac:spMk id="31" creationId="{95CE9463-3D39-07ED-DB08-250C6C457B43}"/>
          </ac:spMkLst>
        </pc:spChg>
        <pc:spChg chg="add mod">
          <ac:chgData name="Thomas Staub (TSA)" userId="de23c9fa-f376-4318-a864-b8cc478009d6" providerId="ADAL" clId="{B6EFAE7C-B969-1545-95B0-A396B37A27DF}" dt="2023-03-30T09:29:31.780" v="269" actId="555"/>
          <ac:spMkLst>
            <pc:docMk/>
            <pc:sldMk cId="3117234657" sldId="264"/>
            <ac:spMk id="34" creationId="{592FF735-8342-4C5B-60A2-7B94521FB81C}"/>
          </ac:spMkLst>
        </pc:spChg>
        <pc:spChg chg="add mod">
          <ac:chgData name="Thomas Staub (TSA)" userId="de23c9fa-f376-4318-a864-b8cc478009d6" providerId="ADAL" clId="{B6EFAE7C-B969-1545-95B0-A396B37A27DF}" dt="2023-03-30T09:29:31.780" v="269" actId="555"/>
          <ac:spMkLst>
            <pc:docMk/>
            <pc:sldMk cId="3117234657" sldId="264"/>
            <ac:spMk id="35" creationId="{8BB4BC0F-8D17-0DCB-4939-4C82B1AF0926}"/>
          </ac:spMkLst>
        </pc:spChg>
        <pc:spChg chg="add del mod">
          <ac:chgData name="Thomas Staub (TSA)" userId="de23c9fa-f376-4318-a864-b8cc478009d6" providerId="ADAL" clId="{B6EFAE7C-B969-1545-95B0-A396B37A27DF}" dt="2023-03-30T09:34:29.385" v="274" actId="21"/>
          <ac:spMkLst>
            <pc:docMk/>
            <pc:sldMk cId="3117234657" sldId="264"/>
            <ac:spMk id="36" creationId="{0E14DBE5-6050-CD55-A420-890CBDB93353}"/>
          </ac:spMkLst>
        </pc:spChg>
        <pc:picChg chg="del mod">
          <ac:chgData name="Thomas Staub (TSA)" userId="de23c9fa-f376-4318-a864-b8cc478009d6" providerId="ADAL" clId="{B6EFAE7C-B969-1545-95B0-A396B37A27DF}" dt="2023-03-30T09:28:17.527" v="208" actId="478"/>
          <ac:picMkLst>
            <pc:docMk/>
            <pc:sldMk cId="3117234657" sldId="264"/>
            <ac:picMk id="16" creationId="{72953E07-66D5-E208-ECC8-3E7F73FE7DA8}"/>
          </ac:picMkLst>
        </pc:picChg>
        <pc:picChg chg="add mod">
          <ac:chgData name="Thomas Staub (TSA)" userId="de23c9fa-f376-4318-a864-b8cc478009d6" providerId="ADAL" clId="{B6EFAE7C-B969-1545-95B0-A396B37A27DF}" dt="2023-03-30T09:28:43.311" v="213" actId="1076"/>
          <ac:picMkLst>
            <pc:docMk/>
            <pc:sldMk cId="3117234657" sldId="264"/>
            <ac:picMk id="33" creationId="{AFA72BF4-81B6-085C-9F0F-CA8533E3B58A}"/>
          </ac:picMkLst>
        </pc:picChg>
        <pc:cxnChg chg="del">
          <ac:chgData name="Thomas Staub (TSA)" userId="de23c9fa-f376-4318-a864-b8cc478009d6" providerId="ADAL" clId="{B6EFAE7C-B969-1545-95B0-A396B37A27DF}" dt="2023-04-02T14:07:46.176" v="917" actId="478"/>
          <ac:cxnSpMkLst>
            <pc:docMk/>
            <pc:sldMk cId="3117234657" sldId="264"/>
            <ac:cxnSpMk id="4" creationId="{B3ABD250-23EF-3833-72B4-EBE0AE56CE6C}"/>
          </ac:cxnSpMkLst>
        </pc:cxnChg>
        <pc:cxnChg chg="del">
          <ac:chgData name="Thomas Staub (TSA)" userId="de23c9fa-f376-4318-a864-b8cc478009d6" providerId="ADAL" clId="{B6EFAE7C-B969-1545-95B0-A396B37A27DF}" dt="2023-04-02T14:07:46.176" v="917" actId="478"/>
          <ac:cxnSpMkLst>
            <pc:docMk/>
            <pc:sldMk cId="3117234657" sldId="264"/>
            <ac:cxnSpMk id="12" creationId="{DF258A32-8D3D-DB7F-425C-78DF37A8E62E}"/>
          </ac:cxnSpMkLst>
        </pc:cxnChg>
        <pc:cxnChg chg="del">
          <ac:chgData name="Thomas Staub (TSA)" userId="de23c9fa-f376-4318-a864-b8cc478009d6" providerId="ADAL" clId="{B6EFAE7C-B969-1545-95B0-A396B37A27DF}" dt="2023-04-02T14:07:46.176" v="917" actId="478"/>
          <ac:cxnSpMkLst>
            <pc:docMk/>
            <pc:sldMk cId="3117234657" sldId="264"/>
            <ac:cxnSpMk id="13" creationId="{8A5FEAFF-ACB2-1948-E873-4DADB1FE0C6A}"/>
          </ac:cxnSpMkLst>
        </pc:cxnChg>
        <pc:cxnChg chg="del">
          <ac:chgData name="Thomas Staub (TSA)" userId="de23c9fa-f376-4318-a864-b8cc478009d6" providerId="ADAL" clId="{B6EFAE7C-B969-1545-95B0-A396B37A27DF}" dt="2023-04-02T14:07:46.176" v="917" actId="478"/>
          <ac:cxnSpMkLst>
            <pc:docMk/>
            <pc:sldMk cId="3117234657" sldId="264"/>
            <ac:cxnSpMk id="17" creationId="{E27EDEDC-33A4-DB95-9E98-27C0BFC7445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6E85C257-3164-4C7A-9D16-1BE1D4AEB18E}" type="datetimeFigureOut">
              <a:rPr lang="de-CH" smtClean="0"/>
              <a:t>20.04.23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44822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E85C257-3164-4C7A-9D16-1BE1D4AEB18E}" type="datetimeFigureOut">
              <a:rPr lang="de-CH" smtClean="0"/>
              <a:t>20.04.23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192721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E85C257-3164-4C7A-9D16-1BE1D4AEB18E}" type="datetimeFigureOut">
              <a:rPr lang="de-CH" smtClean="0"/>
              <a:t>20.04.23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13685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6E85C257-3164-4C7A-9D16-1BE1D4AEB18E}" type="datetimeFigureOut">
              <a:rPr lang="de-CH" smtClean="0"/>
              <a:t>20.04.23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260001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E85C257-3164-4C7A-9D16-1BE1D4AEB18E}" type="datetimeFigureOut">
              <a:rPr lang="de-CH" smtClean="0"/>
              <a:t>20.04.23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369056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6E85C257-3164-4C7A-9D16-1BE1D4AEB18E}" type="datetimeFigureOut">
              <a:rPr lang="de-CH" smtClean="0"/>
              <a:t>20.04.23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392834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6E85C257-3164-4C7A-9D16-1BE1D4AEB18E}" type="datetimeFigureOut">
              <a:rPr lang="de-CH" smtClean="0"/>
              <a:t>20.04.23</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363373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6E85C257-3164-4C7A-9D16-1BE1D4AEB18E}" type="datetimeFigureOut">
              <a:rPr lang="de-CH" smtClean="0"/>
              <a:t>20.04.23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239014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95160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guide id="3" orient="horz" pos="5068" userDrawn="1">
          <p15:clr>
            <a:srgbClr val="FBAE40"/>
          </p15:clr>
        </p15:guide>
        <p15:guide id="4" orient="horz" pos="168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6E85C257-3164-4C7A-9D16-1BE1D4AEB18E}" type="datetimeFigureOut">
              <a:rPr lang="de-CH" smtClean="0"/>
              <a:t>20.04.23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76058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6E85C257-3164-4C7A-9D16-1BE1D4AEB18E}" type="datetimeFigureOut">
              <a:rPr lang="de-CH" smtClean="0"/>
              <a:t>20.04.23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FE81DD8F-1935-403E-BBC7-DDE3BD373ED9}" type="slidenum">
              <a:rPr lang="de-CH" smtClean="0"/>
              <a:t>‹Nr.›</a:t>
            </a:fld>
            <a:endParaRPr lang="de-CH"/>
          </a:p>
        </p:txBody>
      </p:sp>
    </p:spTree>
    <p:extLst>
      <p:ext uri="{BB962C8B-B14F-4D97-AF65-F5344CB8AC3E}">
        <p14:creationId xmlns:p14="http://schemas.microsoft.com/office/powerpoint/2010/main" val="282464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E85C257-3164-4C7A-9D16-1BE1D4AEB18E}" type="datetimeFigureOut">
              <a:rPr lang="de-CH" smtClean="0"/>
              <a:t>20.04.23</a:t>
            </a:fld>
            <a:endParaRPr lang="de-CH"/>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E81DD8F-1935-403E-BBC7-DDE3BD373ED9}" type="slidenum">
              <a:rPr lang="de-CH" smtClean="0"/>
              <a:t>‹Nr.›</a:t>
            </a:fld>
            <a:endParaRPr lang="de-CH"/>
          </a:p>
        </p:txBody>
      </p:sp>
    </p:spTree>
    <p:extLst>
      <p:ext uri="{BB962C8B-B14F-4D97-AF65-F5344CB8AC3E}">
        <p14:creationId xmlns:p14="http://schemas.microsoft.com/office/powerpoint/2010/main" val="3749378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hyperlink" Target="https://phzh.ch/digitalebildung" TargetMode="External"/><Relationship Id="rId2" Type="http://schemas.openxmlformats.org/officeDocument/2006/relationships/hyperlink" Target="https://kompassdigitalerwandel.ch/dk"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creativecommons.org/licenses/by-sa/4.0/"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2658C66F-2E6C-4430-1471-4FBD9A802811}"/>
              </a:ext>
            </a:extLst>
          </p:cNvPr>
          <p:cNvSpPr/>
          <p:nvPr/>
        </p:nvSpPr>
        <p:spPr>
          <a:xfrm>
            <a:off x="246215" y="1187625"/>
            <a:ext cx="7067058" cy="187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de-CH" sz="6600" b="1" dirty="0">
                <a:solidFill>
                  <a:schemeClr val="tx1"/>
                </a:solidFill>
                <a:latin typeface="Amatic SC" pitchFamily="2" charset="-79"/>
                <a:cs typeface="Amatic SC" pitchFamily="2" charset="-79"/>
              </a:rPr>
              <a:t>Digitale Kompetenzen </a:t>
            </a:r>
            <a:br>
              <a:rPr lang="de-CH" sz="6600" b="1" dirty="0">
                <a:solidFill>
                  <a:schemeClr val="tx1"/>
                </a:solidFill>
                <a:latin typeface="Amatic SC" pitchFamily="2" charset="-79"/>
                <a:cs typeface="Amatic SC" pitchFamily="2" charset="-79"/>
              </a:rPr>
            </a:br>
            <a:r>
              <a:rPr lang="de-CH" sz="6600" dirty="0">
                <a:solidFill>
                  <a:schemeClr val="tx1"/>
                </a:solidFill>
                <a:latin typeface="Amatic SC" pitchFamily="2" charset="-79"/>
                <a:cs typeface="Amatic SC" pitchFamily="2" charset="-79"/>
              </a:rPr>
              <a:t>von Lehrpersonen</a:t>
            </a:r>
          </a:p>
        </p:txBody>
      </p:sp>
      <p:sp>
        <p:nvSpPr>
          <p:cNvPr id="20" name="Rechteck 19">
            <a:extLst>
              <a:ext uri="{FF2B5EF4-FFF2-40B4-BE49-F238E27FC236}">
                <a16:creationId xmlns:a16="http://schemas.microsoft.com/office/drawing/2014/main" id="{C8FC1225-BB8E-D8C9-2C9B-8BD36BA90F4F}"/>
              </a:ext>
            </a:extLst>
          </p:cNvPr>
          <p:cNvSpPr/>
          <p:nvPr/>
        </p:nvSpPr>
        <p:spPr>
          <a:xfrm>
            <a:off x="246214" y="3100226"/>
            <a:ext cx="5482465" cy="1850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200" dirty="0">
                <a:solidFill>
                  <a:schemeClr val="tx1"/>
                </a:solidFill>
                <a:latin typeface="+mj-lt"/>
              </a:rPr>
              <a:t>Lehrpersonen haben einen komplexen Berufsalltag und entsprechend breit gefächert sind die erforderlichen digitalen Kompetenzen. Das vorliegende Kartenset soll Lehrpersonen bei der Selbsteinschätzung unterstützen und einen Orientierungsrahmen für Zielvereinbarungen schaffen. Bewusst wurden die Indikatoren sehr einfach und global gehalten. Zu jeder Karte gibt es Webressourcen mit einer Einordnung in Form eines kurzen Videos, weiterführenden Informationen und Materialien sowie Weiterbildungsangeboten der PHZH.</a:t>
            </a:r>
          </a:p>
          <a:p>
            <a:endParaRPr lang="de-CH" sz="1200" dirty="0">
              <a:solidFill>
                <a:schemeClr val="tx1"/>
              </a:solidFill>
              <a:latin typeface="+mj-lt"/>
            </a:endParaRPr>
          </a:p>
          <a:p>
            <a:r>
              <a:rPr lang="de-CH" sz="1200" dirty="0">
                <a:solidFill>
                  <a:schemeClr val="tx1"/>
                </a:solidFill>
                <a:latin typeface="+mj-lt"/>
              </a:rPr>
              <a:t>&gt; </a:t>
            </a:r>
            <a:r>
              <a:rPr lang="de-CH" sz="1200" dirty="0">
                <a:solidFill>
                  <a:schemeClr val="tx1"/>
                </a:solidFill>
                <a:latin typeface="+mj-lt"/>
                <a:hlinkClick r:id="rId2">
                  <a:extLst>
                    <a:ext uri="{A12FA001-AC4F-418D-AE19-62706E023703}">
                      <ahyp:hlinkClr xmlns:ahyp="http://schemas.microsoft.com/office/drawing/2018/hyperlinkcolor" val="tx"/>
                    </a:ext>
                  </a:extLst>
                </a:hlinkClick>
              </a:rPr>
              <a:t>kompassdigitalerwandel.ch/dk</a:t>
            </a:r>
            <a:r>
              <a:rPr lang="de-CH" sz="1200" dirty="0">
                <a:solidFill>
                  <a:schemeClr val="tx1"/>
                </a:solidFill>
                <a:latin typeface="+mj-lt"/>
              </a:rPr>
              <a:t> (QR-Code)</a:t>
            </a:r>
          </a:p>
        </p:txBody>
      </p:sp>
      <p:pic>
        <p:nvPicPr>
          <p:cNvPr id="3" name="Grafik 2">
            <a:extLst>
              <a:ext uri="{FF2B5EF4-FFF2-40B4-BE49-F238E27FC236}">
                <a16:creationId xmlns:a16="http://schemas.microsoft.com/office/drawing/2014/main" id="{979E0318-B3C9-D2AF-6E7C-FB61E532D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989" y="243277"/>
            <a:ext cx="2104472" cy="779979"/>
          </a:xfrm>
          <a:prstGeom prst="rect">
            <a:avLst/>
          </a:prstGeom>
        </p:spPr>
      </p:pic>
      <p:pic>
        <p:nvPicPr>
          <p:cNvPr id="2" name="Grafik 1">
            <a:extLst>
              <a:ext uri="{FF2B5EF4-FFF2-40B4-BE49-F238E27FC236}">
                <a16:creationId xmlns:a16="http://schemas.microsoft.com/office/drawing/2014/main" id="{C67A1483-BB02-C8D2-6B06-F6CD4A5EC5B2}"/>
              </a:ext>
            </a:extLst>
          </p:cNvPr>
          <p:cNvPicPr>
            <a:picLocks noChangeAspect="1"/>
          </p:cNvPicPr>
          <p:nvPr/>
        </p:nvPicPr>
        <p:blipFill>
          <a:blip r:embed="rId4"/>
          <a:stretch>
            <a:fillRect/>
          </a:stretch>
        </p:blipFill>
        <p:spPr>
          <a:xfrm>
            <a:off x="5987041" y="3135474"/>
            <a:ext cx="1326231" cy="1326231"/>
          </a:xfrm>
          <a:prstGeom prst="rect">
            <a:avLst/>
          </a:prstGeom>
        </p:spPr>
      </p:pic>
      <p:pic>
        <p:nvPicPr>
          <p:cNvPr id="17" name="Grafik 16" descr="Ein Bild, das Text, Messer enthält.&#10;&#10;Automatisch generierte Beschreibung">
            <a:extLst>
              <a:ext uri="{FF2B5EF4-FFF2-40B4-BE49-F238E27FC236}">
                <a16:creationId xmlns:a16="http://schemas.microsoft.com/office/drawing/2014/main" id="{2E13856E-CB02-5FC9-CA8F-D115F89660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212" y="6667844"/>
            <a:ext cx="1311120" cy="1311120"/>
          </a:xfrm>
          <a:prstGeom prst="rect">
            <a:avLst/>
          </a:prstGeom>
        </p:spPr>
      </p:pic>
      <p:pic>
        <p:nvPicPr>
          <p:cNvPr id="25" name="Grafik 24">
            <a:extLst>
              <a:ext uri="{FF2B5EF4-FFF2-40B4-BE49-F238E27FC236}">
                <a16:creationId xmlns:a16="http://schemas.microsoft.com/office/drawing/2014/main" id="{3EA883AD-BB1C-2534-3A94-D399FDD5CA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8679" y="6464598"/>
            <a:ext cx="1584593" cy="1584593"/>
          </a:xfrm>
          <a:prstGeom prst="rect">
            <a:avLst/>
          </a:prstGeom>
        </p:spPr>
      </p:pic>
      <p:pic>
        <p:nvPicPr>
          <p:cNvPr id="27" name="Grafik 26" descr="Ein Bild, das Text enthält.&#10;&#10;Automatisch generierte Beschreibung">
            <a:extLst>
              <a:ext uri="{FF2B5EF4-FFF2-40B4-BE49-F238E27FC236}">
                <a16:creationId xmlns:a16="http://schemas.microsoft.com/office/drawing/2014/main" id="{FCEB867B-1EFA-33BA-4F53-18F460A0AA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360" y="5666435"/>
            <a:ext cx="3402001" cy="1299137"/>
          </a:xfrm>
          <a:prstGeom prst="rect">
            <a:avLst/>
          </a:prstGeom>
        </p:spPr>
      </p:pic>
      <p:sp>
        <p:nvSpPr>
          <p:cNvPr id="5" name="Rechteck 4">
            <a:extLst>
              <a:ext uri="{FF2B5EF4-FFF2-40B4-BE49-F238E27FC236}">
                <a16:creationId xmlns:a16="http://schemas.microsoft.com/office/drawing/2014/main" id="{AC3C98B8-F636-AA43-639A-CD6F8BDCA5DB}"/>
              </a:ext>
            </a:extLst>
          </p:cNvPr>
          <p:cNvSpPr/>
          <p:nvPr/>
        </p:nvSpPr>
        <p:spPr>
          <a:xfrm>
            <a:off x="207680" y="5860993"/>
            <a:ext cx="3402000" cy="632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dirty="0">
                <a:solidFill>
                  <a:schemeClr val="tx1"/>
                </a:solidFill>
                <a:latin typeface="Amatic SC" pitchFamily="2" charset="-79"/>
                <a:cs typeface="Amatic SC" pitchFamily="2" charset="-79"/>
              </a:rPr>
              <a:t>Ich setze digitale Medien zielgerichtet als Arbeitswerkzeug für meinen Arbeitsalltag ein.</a:t>
            </a:r>
          </a:p>
        </p:txBody>
      </p:sp>
      <p:pic>
        <p:nvPicPr>
          <p:cNvPr id="28" name="Grafik 27" descr="Ein Bild, das Text enthält.&#10;&#10;Automatisch generierte Beschreibung">
            <a:extLst>
              <a:ext uri="{FF2B5EF4-FFF2-40B4-BE49-F238E27FC236}">
                <a16:creationId xmlns:a16="http://schemas.microsoft.com/office/drawing/2014/main" id="{92A73CEE-D01F-CFB2-6165-D62B20F4CD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6493" y="5666435"/>
            <a:ext cx="3402001" cy="1299137"/>
          </a:xfrm>
          <a:prstGeom prst="rect">
            <a:avLst/>
          </a:prstGeom>
        </p:spPr>
      </p:pic>
      <p:sp>
        <p:nvSpPr>
          <p:cNvPr id="9" name="Rechteck 8">
            <a:extLst>
              <a:ext uri="{FF2B5EF4-FFF2-40B4-BE49-F238E27FC236}">
                <a16:creationId xmlns:a16="http://schemas.microsoft.com/office/drawing/2014/main" id="{82EF8394-B902-DFCA-8484-25C03679798B}"/>
              </a:ext>
            </a:extLst>
          </p:cNvPr>
          <p:cNvSpPr/>
          <p:nvPr/>
        </p:nvSpPr>
        <p:spPr>
          <a:xfrm>
            <a:off x="4401132" y="5872121"/>
            <a:ext cx="2494363" cy="668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dirty="0">
                <a:solidFill>
                  <a:schemeClr val="tx1"/>
                </a:solidFill>
                <a:latin typeface="Amatic SC" pitchFamily="2" charset="-79"/>
                <a:cs typeface="Amatic SC" pitchFamily="2" charset="-79"/>
              </a:rPr>
              <a:t>Ich nutze die technische Infrastruktur an der Schule effizient.</a:t>
            </a:r>
          </a:p>
        </p:txBody>
      </p:sp>
      <p:pic>
        <p:nvPicPr>
          <p:cNvPr id="32" name="Grafik 31" descr="Ein Bild, das Axt enthält.&#10;&#10;Automatisch generierte Beschreibung">
            <a:extLst>
              <a:ext uri="{FF2B5EF4-FFF2-40B4-BE49-F238E27FC236}">
                <a16:creationId xmlns:a16="http://schemas.microsoft.com/office/drawing/2014/main" id="{D14E1F66-8612-A297-BD5E-64BAAD81D2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6150" y="9132811"/>
            <a:ext cx="1517034" cy="1517034"/>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9921F854-E978-5A26-8AB6-A45CF939A7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8679" y="9097325"/>
            <a:ext cx="1437049" cy="1437049"/>
          </a:xfrm>
          <a:prstGeom prst="rect">
            <a:avLst/>
          </a:prstGeom>
        </p:spPr>
      </p:pic>
      <p:pic>
        <p:nvPicPr>
          <p:cNvPr id="29" name="Grafik 28" descr="Ein Bild, das Text enthält.&#10;&#10;Automatisch generierte Beschreibung">
            <a:extLst>
              <a:ext uri="{FF2B5EF4-FFF2-40B4-BE49-F238E27FC236}">
                <a16:creationId xmlns:a16="http://schemas.microsoft.com/office/drawing/2014/main" id="{CC1257B4-3A0E-EFA4-8931-EFF8A2AD5E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360" y="8341901"/>
            <a:ext cx="3402001" cy="1299137"/>
          </a:xfrm>
          <a:prstGeom prst="rect">
            <a:avLst/>
          </a:prstGeom>
        </p:spPr>
      </p:pic>
      <p:sp>
        <p:nvSpPr>
          <p:cNvPr id="6" name="Rechteck 5">
            <a:extLst>
              <a:ext uri="{FF2B5EF4-FFF2-40B4-BE49-F238E27FC236}">
                <a16:creationId xmlns:a16="http://schemas.microsoft.com/office/drawing/2014/main" id="{08D14E19-C4EA-5C4F-78D2-46E16DA5DBD4}"/>
              </a:ext>
            </a:extLst>
          </p:cNvPr>
          <p:cNvSpPr/>
          <p:nvPr/>
        </p:nvSpPr>
        <p:spPr>
          <a:xfrm>
            <a:off x="207680" y="8516713"/>
            <a:ext cx="3404681" cy="557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dirty="0">
                <a:solidFill>
                  <a:schemeClr val="tx1"/>
                </a:solidFill>
                <a:latin typeface="Amatic SC" pitchFamily="2" charset="-79"/>
                <a:cs typeface="Amatic SC" pitchFamily="2" charset="-79"/>
              </a:rPr>
              <a:t>Ich fördere die Medienkompetenzen meiner </a:t>
            </a:r>
            <a:r>
              <a:rPr lang="de-CH" sz="1600" b="1" dirty="0" err="1">
                <a:solidFill>
                  <a:schemeClr val="tx1"/>
                </a:solidFill>
                <a:latin typeface="Amatic SC" pitchFamily="2" charset="-79"/>
                <a:cs typeface="Amatic SC" pitchFamily="2" charset="-79"/>
              </a:rPr>
              <a:t>Schüler:innen</a:t>
            </a:r>
            <a:r>
              <a:rPr lang="de-CH" sz="1600" b="1" dirty="0">
                <a:solidFill>
                  <a:schemeClr val="tx1"/>
                </a:solidFill>
                <a:latin typeface="Amatic SC" pitchFamily="2" charset="-79"/>
                <a:cs typeface="Amatic SC" pitchFamily="2" charset="-79"/>
              </a:rPr>
              <a:t> (fachintegrativ).</a:t>
            </a:r>
          </a:p>
        </p:txBody>
      </p:sp>
      <p:pic>
        <p:nvPicPr>
          <p:cNvPr id="30" name="Grafik 29" descr="Ein Bild, das Text enthält.&#10;&#10;Automatisch generierte Beschreibung">
            <a:extLst>
              <a:ext uri="{FF2B5EF4-FFF2-40B4-BE49-F238E27FC236}">
                <a16:creationId xmlns:a16="http://schemas.microsoft.com/office/drawing/2014/main" id="{5E8E6C4E-A014-B931-CE54-8CE0674A37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6493" y="8341901"/>
            <a:ext cx="3402001" cy="1299137"/>
          </a:xfrm>
          <a:prstGeom prst="rect">
            <a:avLst/>
          </a:prstGeom>
        </p:spPr>
      </p:pic>
      <p:sp>
        <p:nvSpPr>
          <p:cNvPr id="10" name="Rechteck 9">
            <a:extLst>
              <a:ext uri="{FF2B5EF4-FFF2-40B4-BE49-F238E27FC236}">
                <a16:creationId xmlns:a16="http://schemas.microsoft.com/office/drawing/2014/main" id="{97E006A2-F7CE-30CC-740B-C7B8122E3060}"/>
              </a:ext>
            </a:extLst>
          </p:cNvPr>
          <p:cNvSpPr/>
          <p:nvPr/>
        </p:nvSpPr>
        <p:spPr>
          <a:xfrm>
            <a:off x="3986493" y="8516713"/>
            <a:ext cx="3402000" cy="63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Ich fördere die Informatikkompetenzen meiner </a:t>
            </a:r>
            <a:r>
              <a:rPr lang="de-CH" sz="1600" b="1" err="1">
                <a:solidFill>
                  <a:schemeClr val="tx1"/>
                </a:solidFill>
                <a:latin typeface="Amatic SC" pitchFamily="2" charset="-79"/>
                <a:cs typeface="Amatic SC" pitchFamily="2" charset="-79"/>
              </a:rPr>
              <a:t>Schüler:innen</a:t>
            </a:r>
            <a:r>
              <a:rPr lang="de-CH" sz="1600" b="1">
                <a:solidFill>
                  <a:schemeClr val="tx1"/>
                </a:solidFill>
                <a:latin typeface="Amatic SC" pitchFamily="2" charset="-79"/>
                <a:cs typeface="Amatic SC" pitchFamily="2" charset="-79"/>
              </a:rPr>
              <a:t> (fachintegrativ).</a:t>
            </a:r>
          </a:p>
        </p:txBody>
      </p:sp>
      <p:sp>
        <p:nvSpPr>
          <p:cNvPr id="8" name="Textfeld 7">
            <a:extLst>
              <a:ext uri="{FF2B5EF4-FFF2-40B4-BE49-F238E27FC236}">
                <a16:creationId xmlns:a16="http://schemas.microsoft.com/office/drawing/2014/main" id="{09D5CD88-17C7-679A-5823-7539889E8ABD}"/>
              </a:ext>
            </a:extLst>
          </p:cNvPr>
          <p:cNvSpPr txBox="1"/>
          <p:nvPr/>
        </p:nvSpPr>
        <p:spPr>
          <a:xfrm>
            <a:off x="3986493" y="7410482"/>
            <a:ext cx="3251117" cy="400110"/>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Technik</a:t>
            </a:r>
            <a:endParaRPr lang="de-DE" sz="2000" b="1">
              <a:latin typeface="Amatic SC" pitchFamily="2" charset="-79"/>
              <a:cs typeface="Amatic SC" pitchFamily="2" charset="-79"/>
            </a:endParaRPr>
          </a:p>
        </p:txBody>
      </p:sp>
      <p:sp>
        <p:nvSpPr>
          <p:cNvPr id="12" name="Textfeld 11">
            <a:extLst>
              <a:ext uri="{FF2B5EF4-FFF2-40B4-BE49-F238E27FC236}">
                <a16:creationId xmlns:a16="http://schemas.microsoft.com/office/drawing/2014/main" id="{0D6BEE06-A0DD-8DD7-7EDB-11ACA333739F}"/>
              </a:ext>
            </a:extLst>
          </p:cNvPr>
          <p:cNvSpPr txBox="1"/>
          <p:nvPr/>
        </p:nvSpPr>
        <p:spPr>
          <a:xfrm>
            <a:off x="157545" y="7102706"/>
            <a:ext cx="2579669" cy="707886"/>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Persönliche Anwendungskompetenzen</a:t>
            </a:r>
            <a:endParaRPr lang="de-DE" sz="2000" b="1">
              <a:latin typeface="Amatic SC" pitchFamily="2" charset="-79"/>
              <a:cs typeface="Amatic SC" pitchFamily="2" charset="-79"/>
            </a:endParaRPr>
          </a:p>
        </p:txBody>
      </p:sp>
      <p:sp>
        <p:nvSpPr>
          <p:cNvPr id="13" name="Textfeld 12">
            <a:extLst>
              <a:ext uri="{FF2B5EF4-FFF2-40B4-BE49-F238E27FC236}">
                <a16:creationId xmlns:a16="http://schemas.microsoft.com/office/drawing/2014/main" id="{E76A7922-903A-4183-1DE2-6C94314BD4CB}"/>
              </a:ext>
            </a:extLst>
          </p:cNvPr>
          <p:cNvSpPr txBox="1"/>
          <p:nvPr/>
        </p:nvSpPr>
        <p:spPr>
          <a:xfrm>
            <a:off x="3986493" y="10052083"/>
            <a:ext cx="3251117" cy="400110"/>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Informatik</a:t>
            </a:r>
            <a:endParaRPr lang="de-DE" sz="2000" b="1">
              <a:latin typeface="Amatic SC" pitchFamily="2" charset="-79"/>
              <a:cs typeface="Amatic SC" pitchFamily="2" charset="-79"/>
            </a:endParaRPr>
          </a:p>
        </p:txBody>
      </p:sp>
      <p:sp>
        <p:nvSpPr>
          <p:cNvPr id="14" name="Textfeld 13">
            <a:extLst>
              <a:ext uri="{FF2B5EF4-FFF2-40B4-BE49-F238E27FC236}">
                <a16:creationId xmlns:a16="http://schemas.microsoft.com/office/drawing/2014/main" id="{F676FB59-1D5C-3ADF-98B6-EC3CF6DB6DF2}"/>
              </a:ext>
            </a:extLst>
          </p:cNvPr>
          <p:cNvSpPr txBox="1"/>
          <p:nvPr/>
        </p:nvSpPr>
        <p:spPr>
          <a:xfrm>
            <a:off x="157545" y="10052083"/>
            <a:ext cx="2579669" cy="400110"/>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Medienbildung</a:t>
            </a:r>
            <a:endParaRPr lang="de-DE" sz="2000" b="1">
              <a:latin typeface="Amatic SC" pitchFamily="2" charset="-79"/>
              <a:cs typeface="Amatic SC" pitchFamily="2" charset="-79"/>
            </a:endParaRPr>
          </a:p>
        </p:txBody>
      </p:sp>
      <p:pic>
        <p:nvPicPr>
          <p:cNvPr id="7" name="Grafik 6" descr="Ein Bild, das Text, Clipart enthält.&#10;&#10;Automatisch generierte Beschreibung">
            <a:extLst>
              <a:ext uri="{FF2B5EF4-FFF2-40B4-BE49-F238E27FC236}">
                <a16:creationId xmlns:a16="http://schemas.microsoft.com/office/drawing/2014/main" id="{AEBB0D00-0508-8B37-894C-D36EF5F7DD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7041" y="4604042"/>
            <a:ext cx="487121" cy="171599"/>
          </a:xfrm>
          <a:prstGeom prst="rect">
            <a:avLst/>
          </a:prstGeom>
        </p:spPr>
      </p:pic>
      <p:sp>
        <p:nvSpPr>
          <p:cNvPr id="11" name="Textfeld 10">
            <a:extLst>
              <a:ext uri="{FF2B5EF4-FFF2-40B4-BE49-F238E27FC236}">
                <a16:creationId xmlns:a16="http://schemas.microsoft.com/office/drawing/2014/main" id="{123367C5-7FF5-7AE4-E5DB-DBFD79607AB3}"/>
              </a:ext>
            </a:extLst>
          </p:cNvPr>
          <p:cNvSpPr txBox="1"/>
          <p:nvPr/>
        </p:nvSpPr>
        <p:spPr>
          <a:xfrm>
            <a:off x="6513088" y="4665103"/>
            <a:ext cx="875405" cy="123111"/>
          </a:xfrm>
          <a:prstGeom prst="rect">
            <a:avLst/>
          </a:prstGeom>
          <a:noFill/>
        </p:spPr>
        <p:txBody>
          <a:bodyPr wrap="square" lIns="0" tIns="0" rIns="0" bIns="0" rtlCol="0">
            <a:spAutoFit/>
          </a:bodyPr>
          <a:lstStyle/>
          <a:p>
            <a:r>
              <a:rPr lang="de-DE" sz="800" dirty="0"/>
              <a:t>CC-BY-SA </a:t>
            </a:r>
            <a:r>
              <a:rPr lang="de-DE" sz="800" dirty="0">
                <a:hlinkClick r:id="rId11">
                  <a:extLst>
                    <a:ext uri="{A12FA001-AC4F-418D-AE19-62706E023703}">
                      <ahyp:hlinkClr xmlns:ahyp="http://schemas.microsoft.com/office/drawing/2018/hyperlinkcolor" val="tx"/>
                    </a:ext>
                  </a:extLst>
                </a:hlinkClick>
              </a:rPr>
              <a:t>4.0</a:t>
            </a:r>
            <a:r>
              <a:rPr lang="de-DE" sz="800" dirty="0"/>
              <a:t>, </a:t>
            </a:r>
            <a:r>
              <a:rPr lang="de-DE" sz="800" dirty="0">
                <a:hlinkClick r:id="rId12">
                  <a:extLst>
                    <a:ext uri="{A12FA001-AC4F-418D-AE19-62706E023703}">
                      <ahyp:hlinkClr xmlns:ahyp="http://schemas.microsoft.com/office/drawing/2018/hyperlinkcolor" val="tx"/>
                    </a:ext>
                  </a:extLst>
                </a:hlinkClick>
              </a:rPr>
              <a:t>PHZH</a:t>
            </a:r>
            <a:endParaRPr lang="de-DE" sz="800" dirty="0"/>
          </a:p>
        </p:txBody>
      </p:sp>
    </p:spTree>
    <p:extLst>
      <p:ext uri="{BB962C8B-B14F-4D97-AF65-F5344CB8AC3E}">
        <p14:creationId xmlns:p14="http://schemas.microsoft.com/office/powerpoint/2010/main" val="224278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C3C98B8-F636-AA43-639A-CD6F8BDCA5DB}"/>
              </a:ext>
            </a:extLst>
          </p:cNvPr>
          <p:cNvSpPr/>
          <p:nvPr/>
        </p:nvSpPr>
        <p:spPr>
          <a:xfrm>
            <a:off x="210361" y="5535851"/>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Technik</a:t>
            </a:r>
          </a:p>
        </p:txBody>
      </p:sp>
      <p:sp>
        <p:nvSpPr>
          <p:cNvPr id="9" name="Rechteck 8">
            <a:extLst>
              <a:ext uri="{FF2B5EF4-FFF2-40B4-BE49-F238E27FC236}">
                <a16:creationId xmlns:a16="http://schemas.microsoft.com/office/drawing/2014/main" id="{82EF8394-B902-DFCA-8484-25C03679798B}"/>
              </a:ext>
            </a:extLst>
          </p:cNvPr>
          <p:cNvSpPr/>
          <p:nvPr/>
        </p:nvSpPr>
        <p:spPr>
          <a:xfrm>
            <a:off x="3947314" y="5535851"/>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Persönliche Anwendungskompetenzen</a:t>
            </a:r>
          </a:p>
        </p:txBody>
      </p:sp>
      <p:sp>
        <p:nvSpPr>
          <p:cNvPr id="15" name="Rechteck 14">
            <a:extLst>
              <a:ext uri="{FF2B5EF4-FFF2-40B4-BE49-F238E27FC236}">
                <a16:creationId xmlns:a16="http://schemas.microsoft.com/office/drawing/2014/main" id="{921D75D8-2DED-7675-08E8-839FBD3A6C8A}"/>
              </a:ext>
            </a:extLst>
          </p:cNvPr>
          <p:cNvSpPr/>
          <p:nvPr/>
        </p:nvSpPr>
        <p:spPr>
          <a:xfrm>
            <a:off x="223874" y="8213561"/>
            <a:ext cx="3388487"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Informatik</a:t>
            </a:r>
            <a:endParaRPr lang="de-CH" sz="1100">
              <a:solidFill>
                <a:schemeClr val="tx1"/>
              </a:solidFill>
            </a:endParaRPr>
          </a:p>
        </p:txBody>
      </p:sp>
      <p:sp>
        <p:nvSpPr>
          <p:cNvPr id="17" name="Rechteck 16">
            <a:extLst>
              <a:ext uri="{FF2B5EF4-FFF2-40B4-BE49-F238E27FC236}">
                <a16:creationId xmlns:a16="http://schemas.microsoft.com/office/drawing/2014/main" id="{15E113B7-3B77-52C7-F120-3DF50C3A5A5D}"/>
              </a:ext>
            </a:extLst>
          </p:cNvPr>
          <p:cNvSpPr/>
          <p:nvPr/>
        </p:nvSpPr>
        <p:spPr>
          <a:xfrm>
            <a:off x="3947312" y="8213561"/>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Medienbildung</a:t>
            </a:r>
          </a:p>
          <a:p>
            <a:pPr marL="171450" indent="-171450">
              <a:buFont typeface="Symbol" pitchFamily="2" charset="2"/>
              <a:buChar char="-"/>
            </a:pPr>
            <a:endParaRPr lang="de-CH" sz="1600">
              <a:solidFill>
                <a:schemeClr val="tx1"/>
              </a:solidFill>
            </a:endParaRPr>
          </a:p>
        </p:txBody>
      </p:sp>
      <p:sp>
        <p:nvSpPr>
          <p:cNvPr id="4" name="Rechteck 3">
            <a:extLst>
              <a:ext uri="{FF2B5EF4-FFF2-40B4-BE49-F238E27FC236}">
                <a16:creationId xmlns:a16="http://schemas.microsoft.com/office/drawing/2014/main" id="{0255760A-4FF4-C8E2-2A2A-945209AB4285}"/>
              </a:ext>
            </a:extLst>
          </p:cNvPr>
          <p:cNvSpPr/>
          <p:nvPr/>
        </p:nvSpPr>
        <p:spPr>
          <a:xfrm>
            <a:off x="238371" y="348488"/>
            <a:ext cx="3300976" cy="2088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r>
              <a:rPr lang="de-CH" sz="1400">
                <a:solidFill>
                  <a:schemeClr val="tx1"/>
                </a:solidFill>
              </a:rPr>
              <a:t>Kartenproduktion</a:t>
            </a:r>
          </a:p>
          <a:p>
            <a:pPr>
              <a:lnSpc>
                <a:spcPct val="120000"/>
              </a:lnSpc>
            </a:pPr>
            <a:r>
              <a:rPr lang="de-CH" sz="1200">
                <a:solidFill>
                  <a:schemeClr val="tx1"/>
                </a:solidFill>
                <a:latin typeface="+mj-lt"/>
              </a:rPr>
              <a:t>Die Karten wurden im A7-Format gestaltet und können somit einfach mit Drucker und Schneidmaschine selber produziert werden. Für standortspezifische Anforderungen gibt es zudem noch zwei leere Karten.</a:t>
            </a:r>
            <a:endParaRPr lang="de-CH" sz="1200">
              <a:solidFill>
                <a:schemeClr val="tx1"/>
              </a:solidFill>
              <a:latin typeface="+mj-lt"/>
              <a:cs typeface="Calibri"/>
            </a:endParaRPr>
          </a:p>
        </p:txBody>
      </p:sp>
      <p:pic>
        <p:nvPicPr>
          <p:cNvPr id="2" name="Grafik 1">
            <a:extLst>
              <a:ext uri="{FF2B5EF4-FFF2-40B4-BE49-F238E27FC236}">
                <a16:creationId xmlns:a16="http://schemas.microsoft.com/office/drawing/2014/main" id="{6F779386-0255-B5FA-8BAE-4F3B660FCA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22667" y="8659631"/>
            <a:ext cx="1183200" cy="1044000"/>
          </a:xfrm>
          <a:prstGeom prst="rect">
            <a:avLst/>
          </a:prstGeom>
        </p:spPr>
      </p:pic>
      <p:sp>
        <p:nvSpPr>
          <p:cNvPr id="6" name="Textfeld 5">
            <a:extLst>
              <a:ext uri="{FF2B5EF4-FFF2-40B4-BE49-F238E27FC236}">
                <a16:creationId xmlns:a16="http://schemas.microsoft.com/office/drawing/2014/main" id="{17CCC061-0E23-BDCA-E012-65B7F77B47B8}"/>
              </a:ext>
            </a:extLst>
          </p:cNvPr>
          <p:cNvSpPr txBox="1"/>
          <p:nvPr/>
        </p:nvSpPr>
        <p:spPr>
          <a:xfrm>
            <a:off x="2439946" y="9718273"/>
            <a:ext cx="1339891" cy="253916"/>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/dk04</a:t>
            </a:r>
            <a:endParaRPr lang="de-DE" sz="1000">
              <a:latin typeface="+mj-lt"/>
            </a:endParaRPr>
          </a:p>
        </p:txBody>
      </p:sp>
      <p:pic>
        <p:nvPicPr>
          <p:cNvPr id="7" name="Grafik 6">
            <a:extLst>
              <a:ext uri="{FF2B5EF4-FFF2-40B4-BE49-F238E27FC236}">
                <a16:creationId xmlns:a16="http://schemas.microsoft.com/office/drawing/2014/main" id="{390A3638-B62C-3677-B58F-B61877A7AC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82464" y="8659631"/>
            <a:ext cx="1183200" cy="1044000"/>
          </a:xfrm>
          <a:prstGeom prst="rect">
            <a:avLst/>
          </a:prstGeom>
        </p:spPr>
      </p:pic>
      <p:sp>
        <p:nvSpPr>
          <p:cNvPr id="8" name="Textfeld 7">
            <a:extLst>
              <a:ext uri="{FF2B5EF4-FFF2-40B4-BE49-F238E27FC236}">
                <a16:creationId xmlns:a16="http://schemas.microsoft.com/office/drawing/2014/main" id="{9704A580-C885-81F6-1493-017AE01F0C7D}"/>
              </a:ext>
            </a:extLst>
          </p:cNvPr>
          <p:cNvSpPr txBox="1"/>
          <p:nvPr/>
        </p:nvSpPr>
        <p:spPr>
          <a:xfrm>
            <a:off x="6199743" y="9718273"/>
            <a:ext cx="1326253" cy="253916"/>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/dk03</a:t>
            </a:r>
            <a:endParaRPr lang="de-DE" sz="1000">
              <a:latin typeface="+mj-lt"/>
            </a:endParaRPr>
          </a:p>
        </p:txBody>
      </p:sp>
      <p:pic>
        <p:nvPicPr>
          <p:cNvPr id="3" name="Grafik 2">
            <a:extLst>
              <a:ext uri="{FF2B5EF4-FFF2-40B4-BE49-F238E27FC236}">
                <a16:creationId xmlns:a16="http://schemas.microsoft.com/office/drawing/2014/main" id="{4031F6F1-9F48-5845-2376-C52F0AF12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132" y="6036137"/>
            <a:ext cx="1183200" cy="1044000"/>
          </a:xfrm>
          <a:prstGeom prst="rect">
            <a:avLst/>
          </a:prstGeom>
        </p:spPr>
      </p:pic>
      <p:sp>
        <p:nvSpPr>
          <p:cNvPr id="13" name="Textfeld 12">
            <a:extLst>
              <a:ext uri="{FF2B5EF4-FFF2-40B4-BE49-F238E27FC236}">
                <a16:creationId xmlns:a16="http://schemas.microsoft.com/office/drawing/2014/main" id="{47C9EA04-9A2B-5980-5D2E-0C0F60131C07}"/>
              </a:ext>
            </a:extLst>
          </p:cNvPr>
          <p:cNvSpPr txBox="1"/>
          <p:nvPr/>
        </p:nvSpPr>
        <p:spPr>
          <a:xfrm>
            <a:off x="6139411" y="7094779"/>
            <a:ext cx="1326253" cy="253916"/>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/dk01</a:t>
            </a:r>
            <a:endParaRPr lang="de-DE" sz="1000">
              <a:latin typeface="+mj-lt"/>
            </a:endParaRPr>
          </a:p>
        </p:txBody>
      </p:sp>
      <p:pic>
        <p:nvPicPr>
          <p:cNvPr id="10" name="Grafik 9">
            <a:extLst>
              <a:ext uri="{FF2B5EF4-FFF2-40B4-BE49-F238E27FC236}">
                <a16:creationId xmlns:a16="http://schemas.microsoft.com/office/drawing/2014/main" id="{48583461-26F4-1600-37B2-07ED973D0C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25111" y="6036137"/>
            <a:ext cx="1183200" cy="1044000"/>
          </a:xfrm>
          <a:prstGeom prst="rect">
            <a:avLst/>
          </a:prstGeom>
        </p:spPr>
      </p:pic>
      <p:sp>
        <p:nvSpPr>
          <p:cNvPr id="11" name="Textfeld 10">
            <a:extLst>
              <a:ext uri="{FF2B5EF4-FFF2-40B4-BE49-F238E27FC236}">
                <a16:creationId xmlns:a16="http://schemas.microsoft.com/office/drawing/2014/main" id="{269DB9DE-49E8-1CE2-6174-3BD2D847B03E}"/>
              </a:ext>
            </a:extLst>
          </p:cNvPr>
          <p:cNvSpPr txBox="1"/>
          <p:nvPr/>
        </p:nvSpPr>
        <p:spPr>
          <a:xfrm>
            <a:off x="2442390" y="7094779"/>
            <a:ext cx="1326253" cy="253916"/>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/dk02</a:t>
            </a:r>
            <a:endParaRPr lang="de-DE" sz="1000">
              <a:latin typeface="+mj-lt"/>
            </a:endParaRPr>
          </a:p>
        </p:txBody>
      </p:sp>
      <p:sp>
        <p:nvSpPr>
          <p:cNvPr id="16" name="Rechteck 15">
            <a:extLst>
              <a:ext uri="{FF2B5EF4-FFF2-40B4-BE49-F238E27FC236}">
                <a16:creationId xmlns:a16="http://schemas.microsoft.com/office/drawing/2014/main" id="{3A66045C-EFB3-E6EA-ECD7-8B8E41628AE7}"/>
              </a:ext>
            </a:extLst>
          </p:cNvPr>
          <p:cNvSpPr/>
          <p:nvPr/>
        </p:nvSpPr>
        <p:spPr>
          <a:xfrm>
            <a:off x="238369" y="5959108"/>
            <a:ext cx="2296800" cy="1795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dirty="0" err="1">
                <a:solidFill>
                  <a:schemeClr val="tx1"/>
                </a:solidFill>
                <a:latin typeface="+mj-lt"/>
              </a:rPr>
              <a:t>Beamer</a:t>
            </a:r>
            <a:r>
              <a:rPr lang="de-CH" sz="1050" dirty="0">
                <a:solidFill>
                  <a:schemeClr val="tx1"/>
                </a:solidFill>
                <a:latin typeface="+mj-lt"/>
              </a:rPr>
              <a:t>, Drucker, </a:t>
            </a:r>
            <a:br>
              <a:rPr lang="de-CH" sz="1050" dirty="0">
                <a:solidFill>
                  <a:schemeClr val="tx1"/>
                </a:solidFill>
                <a:latin typeface="+mj-lt"/>
              </a:rPr>
            </a:br>
            <a:r>
              <a:rPr lang="de-CH" sz="1050" dirty="0">
                <a:solidFill>
                  <a:schemeClr val="tx1"/>
                </a:solidFill>
                <a:latin typeface="+mj-lt"/>
              </a:rPr>
              <a:t>Laptops/</a:t>
            </a:r>
            <a:r>
              <a:rPr lang="de-CH" sz="1050" dirty="0" err="1">
                <a:solidFill>
                  <a:schemeClr val="tx1"/>
                </a:solidFill>
                <a:latin typeface="+mj-lt"/>
              </a:rPr>
              <a:t>Tabelts</a:t>
            </a:r>
            <a:r>
              <a:rPr lang="de-CH" sz="1050" dirty="0">
                <a:solidFill>
                  <a:schemeClr val="tx1"/>
                </a:solidFill>
                <a:latin typeface="+mj-lt"/>
              </a:rPr>
              <a:t> &amp; Co.</a:t>
            </a:r>
          </a:p>
          <a:p>
            <a:pPr marL="171450" indent="-171450">
              <a:spcAft>
                <a:spcPts val="600"/>
              </a:spcAft>
              <a:buFont typeface="Symbol" pitchFamily="2" charset="2"/>
              <a:buChar char="-"/>
            </a:pPr>
            <a:r>
              <a:rPr lang="de-CH" sz="1050" dirty="0">
                <a:solidFill>
                  <a:schemeClr val="tx1"/>
                </a:solidFill>
                <a:latin typeface="+mj-lt"/>
              </a:rPr>
              <a:t>Technischen Support kennen</a:t>
            </a:r>
          </a:p>
          <a:p>
            <a:pPr marL="171450" indent="-171450">
              <a:spcAft>
                <a:spcPts val="600"/>
              </a:spcAft>
              <a:buFont typeface="Symbol" pitchFamily="2" charset="2"/>
              <a:buChar char="-"/>
            </a:pPr>
            <a:r>
              <a:rPr lang="de-CH" sz="1050" dirty="0">
                <a:solidFill>
                  <a:schemeClr val="tx1"/>
                </a:solidFill>
                <a:latin typeface="+mj-lt"/>
              </a:rPr>
              <a:t>Basiswissen: Dateiformate/ </a:t>
            </a:r>
            <a:br>
              <a:rPr lang="de-CH" sz="1050" dirty="0">
                <a:solidFill>
                  <a:schemeClr val="tx1"/>
                </a:solidFill>
                <a:latin typeface="+mj-lt"/>
              </a:rPr>
            </a:br>
            <a:r>
              <a:rPr lang="de-CH" sz="1050" dirty="0">
                <a:solidFill>
                  <a:schemeClr val="tx1"/>
                </a:solidFill>
                <a:latin typeface="+mj-lt"/>
              </a:rPr>
              <a:t>-grössen und Datenablage</a:t>
            </a:r>
          </a:p>
          <a:p>
            <a:pPr marL="171450" indent="-171450">
              <a:spcAft>
                <a:spcPts val="600"/>
              </a:spcAft>
              <a:buFont typeface="Symbol" pitchFamily="2" charset="2"/>
              <a:buChar char="-"/>
            </a:pPr>
            <a:r>
              <a:rPr lang="de-CH" sz="1050" dirty="0">
                <a:solidFill>
                  <a:schemeClr val="tx1"/>
                </a:solidFill>
                <a:latin typeface="+mj-lt"/>
              </a:rPr>
              <a:t>…</a:t>
            </a:r>
          </a:p>
        </p:txBody>
      </p:sp>
      <p:sp>
        <p:nvSpPr>
          <p:cNvPr id="18" name="Rechteck 17">
            <a:extLst>
              <a:ext uri="{FF2B5EF4-FFF2-40B4-BE49-F238E27FC236}">
                <a16:creationId xmlns:a16="http://schemas.microsoft.com/office/drawing/2014/main" id="{0A84D8F8-3B20-48FD-B330-B6202BC2EE63}"/>
              </a:ext>
            </a:extLst>
          </p:cNvPr>
          <p:cNvSpPr/>
          <p:nvPr/>
        </p:nvSpPr>
        <p:spPr>
          <a:xfrm>
            <a:off x="3946726" y="5961633"/>
            <a:ext cx="2296800" cy="164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dirty="0">
                <a:solidFill>
                  <a:schemeClr val="tx1"/>
                </a:solidFill>
                <a:latin typeface="+mj-lt"/>
              </a:rPr>
              <a:t>Office-Programme</a:t>
            </a:r>
          </a:p>
          <a:p>
            <a:pPr marL="171450" indent="-171450">
              <a:spcAft>
                <a:spcPts val="600"/>
              </a:spcAft>
              <a:buFont typeface="Symbol" pitchFamily="2" charset="2"/>
              <a:buChar char="-"/>
            </a:pPr>
            <a:r>
              <a:rPr lang="de-CH" sz="1050" dirty="0">
                <a:solidFill>
                  <a:schemeClr val="tx1"/>
                </a:solidFill>
                <a:latin typeface="+mj-lt"/>
              </a:rPr>
              <a:t>Informationsrecherche</a:t>
            </a:r>
          </a:p>
          <a:p>
            <a:pPr marL="171450" indent="-171450">
              <a:spcAft>
                <a:spcPts val="600"/>
              </a:spcAft>
              <a:buFont typeface="Symbol" pitchFamily="2" charset="2"/>
              <a:buChar char="-"/>
            </a:pPr>
            <a:r>
              <a:rPr lang="de-CH" sz="1050" dirty="0">
                <a:solidFill>
                  <a:schemeClr val="tx1"/>
                </a:solidFill>
                <a:latin typeface="+mj-lt"/>
              </a:rPr>
              <a:t>Multimediaproduktion </a:t>
            </a:r>
            <a:br>
              <a:rPr lang="de-CH" sz="1050" dirty="0">
                <a:solidFill>
                  <a:schemeClr val="tx1"/>
                </a:solidFill>
                <a:latin typeface="+mj-lt"/>
              </a:rPr>
            </a:br>
            <a:r>
              <a:rPr lang="de-CH" sz="1050" dirty="0">
                <a:solidFill>
                  <a:schemeClr val="tx1"/>
                </a:solidFill>
                <a:latin typeface="+mj-lt"/>
              </a:rPr>
              <a:t>(Audio und Video)</a:t>
            </a:r>
          </a:p>
          <a:p>
            <a:pPr marL="171450" indent="-171450">
              <a:spcAft>
                <a:spcPts val="600"/>
              </a:spcAft>
              <a:buFont typeface="Symbol" pitchFamily="2" charset="2"/>
              <a:buChar char="-"/>
            </a:pPr>
            <a:r>
              <a:rPr lang="de-CH" sz="1050" dirty="0">
                <a:solidFill>
                  <a:schemeClr val="tx1"/>
                </a:solidFill>
                <a:latin typeface="+mj-lt"/>
              </a:rPr>
              <a:t>Digitale Tools / </a:t>
            </a:r>
            <a:br>
              <a:rPr lang="de-CH" sz="1050" dirty="0">
                <a:solidFill>
                  <a:schemeClr val="tx1"/>
                </a:solidFill>
                <a:latin typeface="+mj-lt"/>
              </a:rPr>
            </a:br>
            <a:r>
              <a:rPr lang="de-CH" sz="1050" dirty="0">
                <a:solidFill>
                  <a:schemeClr val="tx1"/>
                </a:solidFill>
                <a:latin typeface="+mj-lt"/>
              </a:rPr>
              <a:t>Arbeitsorganisation </a:t>
            </a:r>
          </a:p>
          <a:p>
            <a:pPr marL="171450" indent="-171450">
              <a:spcAft>
                <a:spcPts val="600"/>
              </a:spcAft>
              <a:buFont typeface="Symbol" pitchFamily="2" charset="2"/>
              <a:buChar char="-"/>
            </a:pPr>
            <a:r>
              <a:rPr lang="de-CH" sz="1050" dirty="0">
                <a:solidFill>
                  <a:schemeClr val="tx1"/>
                </a:solidFill>
                <a:latin typeface="+mj-lt"/>
              </a:rPr>
              <a:t>…</a:t>
            </a:r>
          </a:p>
        </p:txBody>
      </p:sp>
      <p:sp>
        <p:nvSpPr>
          <p:cNvPr id="20" name="Rechteck 19">
            <a:extLst>
              <a:ext uri="{FF2B5EF4-FFF2-40B4-BE49-F238E27FC236}">
                <a16:creationId xmlns:a16="http://schemas.microsoft.com/office/drawing/2014/main" id="{AC25665E-B23E-67B6-393A-2A12CB8DD2B3}"/>
              </a:ext>
            </a:extLst>
          </p:cNvPr>
          <p:cNvSpPr/>
          <p:nvPr/>
        </p:nvSpPr>
        <p:spPr>
          <a:xfrm>
            <a:off x="223874" y="8623137"/>
            <a:ext cx="2298793" cy="1888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dirty="0">
                <a:solidFill>
                  <a:schemeClr val="tx1"/>
                </a:solidFill>
                <a:latin typeface="+mj-lt"/>
              </a:rPr>
              <a:t>Informatische Grundlagen für ALLE Lehrpersonen (Fachwissen)</a:t>
            </a:r>
          </a:p>
          <a:p>
            <a:pPr marL="171450" indent="-171450">
              <a:spcAft>
                <a:spcPts val="600"/>
              </a:spcAft>
              <a:buFont typeface="Symbol" pitchFamily="2" charset="2"/>
              <a:buChar char="-"/>
            </a:pPr>
            <a:r>
              <a:rPr lang="de-CH" sz="1050" dirty="0">
                <a:solidFill>
                  <a:schemeClr val="tx1"/>
                </a:solidFill>
                <a:latin typeface="+mj-lt"/>
              </a:rPr>
              <a:t>Kompetenzen des Modullehrplans MI im Bereich Informatik </a:t>
            </a:r>
          </a:p>
          <a:p>
            <a:pPr marL="171450" indent="-171450">
              <a:spcAft>
                <a:spcPts val="600"/>
              </a:spcAft>
              <a:buFont typeface="Symbol" pitchFamily="2" charset="2"/>
              <a:buChar char="-"/>
            </a:pPr>
            <a:r>
              <a:rPr lang="de-CH" sz="1050" dirty="0">
                <a:solidFill>
                  <a:schemeClr val="tx1"/>
                </a:solidFill>
                <a:latin typeface="+mj-lt"/>
              </a:rPr>
              <a:t>Informatische Kompetenzen bei </a:t>
            </a:r>
            <a:r>
              <a:rPr lang="de-CH" sz="1050" dirty="0" err="1">
                <a:solidFill>
                  <a:schemeClr val="tx1"/>
                </a:solidFill>
                <a:latin typeface="+mj-lt"/>
              </a:rPr>
              <a:t>Schüler:innen</a:t>
            </a:r>
            <a:r>
              <a:rPr lang="de-CH" sz="1050" dirty="0">
                <a:solidFill>
                  <a:schemeClr val="tx1"/>
                </a:solidFill>
                <a:latin typeface="+mj-lt"/>
              </a:rPr>
              <a:t> in verschiedenen Fachbereichen (auch MI) fördern</a:t>
            </a:r>
          </a:p>
          <a:p>
            <a:pPr marL="171450" indent="-171450">
              <a:spcAft>
                <a:spcPts val="600"/>
              </a:spcAft>
              <a:buFont typeface="Symbol" pitchFamily="2" charset="2"/>
              <a:buChar char="-"/>
            </a:pPr>
            <a:r>
              <a:rPr lang="de-CH" sz="1050" dirty="0">
                <a:solidFill>
                  <a:schemeClr val="tx1"/>
                </a:solidFill>
                <a:latin typeface="+mj-lt"/>
              </a:rPr>
              <a:t>…</a:t>
            </a:r>
          </a:p>
        </p:txBody>
      </p:sp>
      <p:sp>
        <p:nvSpPr>
          <p:cNvPr id="21" name="Rechteck 20">
            <a:extLst>
              <a:ext uri="{FF2B5EF4-FFF2-40B4-BE49-F238E27FC236}">
                <a16:creationId xmlns:a16="http://schemas.microsoft.com/office/drawing/2014/main" id="{5650171B-F557-73D0-03A7-FD0D33643634}"/>
              </a:ext>
            </a:extLst>
          </p:cNvPr>
          <p:cNvSpPr/>
          <p:nvPr/>
        </p:nvSpPr>
        <p:spPr>
          <a:xfrm>
            <a:off x="3946726" y="8623137"/>
            <a:ext cx="2298793" cy="1888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dirty="0">
                <a:solidFill>
                  <a:schemeClr val="tx1"/>
                </a:solidFill>
                <a:latin typeface="+mj-lt"/>
              </a:rPr>
              <a:t>Kompetenzen des Modullehrplans MI im Bereich Medien für Zielstufe kennen</a:t>
            </a:r>
          </a:p>
          <a:p>
            <a:pPr marL="171450" indent="-171450">
              <a:spcAft>
                <a:spcPts val="600"/>
              </a:spcAft>
              <a:buFont typeface="Symbol" pitchFamily="2" charset="2"/>
              <a:buChar char="-"/>
            </a:pPr>
            <a:r>
              <a:rPr lang="de-CH" sz="1050" dirty="0">
                <a:solidFill>
                  <a:schemeClr val="tx1"/>
                </a:solidFill>
                <a:latin typeface="+mj-lt"/>
              </a:rPr>
              <a:t>Akute Medien-Themen (Cybermobbing, Datenschutz, Urheberrecht etc.) mit der Klasse aufgreifen und diskutieren</a:t>
            </a:r>
          </a:p>
          <a:p>
            <a:pPr marL="171450" indent="-171450">
              <a:spcAft>
                <a:spcPts val="600"/>
              </a:spcAft>
              <a:buFont typeface="Symbol" pitchFamily="2" charset="2"/>
              <a:buChar char="-"/>
            </a:pPr>
            <a:r>
              <a:rPr lang="de-CH" sz="1050" dirty="0">
                <a:solidFill>
                  <a:schemeClr val="tx1"/>
                </a:solidFill>
                <a:latin typeface="+mj-lt"/>
              </a:rPr>
              <a:t>Medien-Themen im MI-Unterricht vertiefen</a:t>
            </a:r>
          </a:p>
          <a:p>
            <a:pPr marL="171450" indent="-171450">
              <a:spcAft>
                <a:spcPts val="600"/>
              </a:spcAft>
              <a:buFont typeface="Symbol" pitchFamily="2" charset="2"/>
              <a:buChar char="-"/>
            </a:pPr>
            <a:r>
              <a:rPr lang="de-CH" sz="1050" dirty="0">
                <a:solidFill>
                  <a:schemeClr val="tx1"/>
                </a:solidFill>
                <a:latin typeface="+mj-lt"/>
              </a:rPr>
              <a:t>…</a:t>
            </a:r>
          </a:p>
        </p:txBody>
      </p:sp>
      <p:pic>
        <p:nvPicPr>
          <p:cNvPr id="19" name="Grafik 18">
            <a:extLst>
              <a:ext uri="{FF2B5EF4-FFF2-40B4-BE49-F238E27FC236}">
                <a16:creationId xmlns:a16="http://schemas.microsoft.com/office/drawing/2014/main" id="{C96499FC-D82C-D2C0-085E-F9DBE9BC2D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583" y="445002"/>
            <a:ext cx="1800000" cy="1800000"/>
          </a:xfrm>
          <a:prstGeom prst="rect">
            <a:avLst/>
          </a:prstGeom>
        </p:spPr>
      </p:pic>
      <p:pic>
        <p:nvPicPr>
          <p:cNvPr id="24" name="Grafik 23" descr="Ein Bild, das Text enthält.&#10;&#10;Automatisch generierte Beschreibung">
            <a:extLst>
              <a:ext uri="{FF2B5EF4-FFF2-40B4-BE49-F238E27FC236}">
                <a16:creationId xmlns:a16="http://schemas.microsoft.com/office/drawing/2014/main" id="{31F19B27-F504-01FD-4928-3CCAD0783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1205" y="417939"/>
            <a:ext cx="1800000" cy="1800000"/>
          </a:xfrm>
          <a:prstGeom prst="rect">
            <a:avLst/>
          </a:prstGeom>
        </p:spPr>
      </p:pic>
      <p:sp>
        <p:nvSpPr>
          <p:cNvPr id="26" name="Pfeil nach rechts 25">
            <a:extLst>
              <a:ext uri="{FF2B5EF4-FFF2-40B4-BE49-F238E27FC236}">
                <a16:creationId xmlns:a16="http://schemas.microsoft.com/office/drawing/2014/main" id="{6F3EDC8F-7997-2417-8BDC-EC7974798E33}"/>
              </a:ext>
            </a:extLst>
          </p:cNvPr>
          <p:cNvSpPr/>
          <p:nvPr/>
        </p:nvSpPr>
        <p:spPr>
          <a:xfrm>
            <a:off x="5094330" y="1197890"/>
            <a:ext cx="493486" cy="326571"/>
          </a:xfrm>
          <a:prstGeom prst="rightArrow">
            <a:avLst>
              <a:gd name="adj1" fmla="val 50000"/>
              <a:gd name="adj2" fmla="val 805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D7026756-FEBF-5340-DF07-CF6500CCA56E}"/>
              </a:ext>
            </a:extLst>
          </p:cNvPr>
          <p:cNvSpPr/>
          <p:nvPr/>
        </p:nvSpPr>
        <p:spPr>
          <a:xfrm>
            <a:off x="238371" y="2603325"/>
            <a:ext cx="3373990" cy="2221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ct val="150000"/>
              </a:lnSpc>
            </a:pPr>
            <a:r>
              <a:rPr lang="de-CH" sz="1400">
                <a:solidFill>
                  <a:schemeClr val="tx1"/>
                </a:solidFill>
              </a:rPr>
              <a:t>Einsatz</a:t>
            </a:r>
          </a:p>
          <a:p>
            <a:pPr>
              <a:lnSpc>
                <a:spcPct val="120000"/>
              </a:lnSpc>
            </a:pPr>
            <a:r>
              <a:rPr lang="de-CH" sz="1200">
                <a:solidFill>
                  <a:schemeClr val="tx1"/>
                </a:solidFill>
                <a:latin typeface="+mj-lt"/>
              </a:rPr>
              <a:t>Die Karten können von Lehrpersonen für die Selbsteinschätzung genutzt werden. Die Indikatoren auf der Rückseite und die Videos in den Webressourcen geben einen einfachen Überblick über die Kompetenzen. Die Auslegeordnung am  Zielvereinbarungsgespräch hilft schliesslich das Lernvorhaben zu konkretisieren.</a:t>
            </a:r>
            <a:endParaRPr lang="de-CH" sz="1200">
              <a:solidFill>
                <a:schemeClr val="tx1"/>
              </a:solidFill>
              <a:latin typeface="+mj-lt"/>
              <a:cs typeface="Calibri"/>
            </a:endParaRPr>
          </a:p>
        </p:txBody>
      </p:sp>
      <p:pic>
        <p:nvPicPr>
          <p:cNvPr id="31" name="Grafik 30" descr="Ein Bild, das Diagramm enthält.&#10;&#10;Automatisch generierte Beschreibung">
            <a:extLst>
              <a:ext uri="{FF2B5EF4-FFF2-40B4-BE49-F238E27FC236}">
                <a16:creationId xmlns:a16="http://schemas.microsoft.com/office/drawing/2014/main" id="{7B67E2F4-76C3-F233-9463-CE6D75DE06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9347" y="2794627"/>
            <a:ext cx="3808089" cy="2142050"/>
          </a:xfrm>
          <a:prstGeom prst="rect">
            <a:avLst/>
          </a:prstGeom>
        </p:spPr>
      </p:pic>
    </p:spTree>
    <p:extLst>
      <p:ext uri="{BB962C8B-B14F-4D97-AF65-F5344CB8AC3E}">
        <p14:creationId xmlns:p14="http://schemas.microsoft.com/office/powerpoint/2010/main" val="8859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Text enthält.&#10;&#10;Automatisch generierte Beschreibung">
            <a:extLst>
              <a:ext uri="{FF2B5EF4-FFF2-40B4-BE49-F238E27FC236}">
                <a16:creationId xmlns:a16="http://schemas.microsoft.com/office/drawing/2014/main" id="{FE7BAFD6-1693-3721-F1AA-F24E6CD70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854" y="8417421"/>
            <a:ext cx="3402001" cy="1299137"/>
          </a:xfrm>
          <a:prstGeom prst="rect">
            <a:avLst/>
          </a:prstGeom>
        </p:spPr>
      </p:pic>
      <p:pic>
        <p:nvPicPr>
          <p:cNvPr id="27" name="Grafik 26" descr="Ein Bild, das Text enthält.&#10;&#10;Automatisch generierte Beschreibung">
            <a:extLst>
              <a:ext uri="{FF2B5EF4-FFF2-40B4-BE49-F238E27FC236}">
                <a16:creationId xmlns:a16="http://schemas.microsoft.com/office/drawing/2014/main" id="{2CF717B4-BD62-BDF9-812A-A6064114B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59" y="8417421"/>
            <a:ext cx="3402001" cy="1299137"/>
          </a:xfrm>
          <a:prstGeom prst="rect">
            <a:avLst/>
          </a:prstGeom>
        </p:spPr>
      </p:pic>
      <p:pic>
        <p:nvPicPr>
          <p:cNvPr id="23" name="Grafik 22" descr="Ein Bild, das Text enthält.&#10;&#10;Automatisch generierte Beschreibung">
            <a:extLst>
              <a:ext uri="{FF2B5EF4-FFF2-40B4-BE49-F238E27FC236}">
                <a16:creationId xmlns:a16="http://schemas.microsoft.com/office/drawing/2014/main" id="{62EB4F50-5D76-B72F-F5EE-5EFB42DD5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854" y="2984809"/>
            <a:ext cx="3402001" cy="1299137"/>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5B5927F2-49E3-3DCF-F4C9-4DA5AB1FA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59" y="349185"/>
            <a:ext cx="3402001" cy="1299137"/>
          </a:xfrm>
          <a:prstGeom prst="rect">
            <a:avLst/>
          </a:prstGeom>
        </p:spPr>
      </p:pic>
      <p:pic>
        <p:nvPicPr>
          <p:cNvPr id="18" name="Grafik 17" descr="Ein Bild, das Text enthält.&#10;&#10;Automatisch generierte Beschreibung">
            <a:extLst>
              <a:ext uri="{FF2B5EF4-FFF2-40B4-BE49-F238E27FC236}">
                <a16:creationId xmlns:a16="http://schemas.microsoft.com/office/drawing/2014/main" id="{D66BCDB1-B37F-173A-6F10-6270B713A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139" y="1082515"/>
            <a:ext cx="2051831" cy="1538873"/>
          </a:xfrm>
          <a:prstGeom prst="rect">
            <a:avLst/>
          </a:prstGeom>
        </p:spPr>
      </p:pic>
      <p:sp>
        <p:nvSpPr>
          <p:cNvPr id="7" name="Rechteck 6">
            <a:extLst>
              <a:ext uri="{FF2B5EF4-FFF2-40B4-BE49-F238E27FC236}">
                <a16:creationId xmlns:a16="http://schemas.microsoft.com/office/drawing/2014/main" id="{309BE24A-7C6B-5123-908C-C7C12537AD66}"/>
              </a:ext>
            </a:extLst>
          </p:cNvPr>
          <p:cNvSpPr/>
          <p:nvPr/>
        </p:nvSpPr>
        <p:spPr>
          <a:xfrm>
            <a:off x="427114" y="500920"/>
            <a:ext cx="2840320"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Ich fördere die Anwendungskompetenzen meiner </a:t>
            </a:r>
            <a:r>
              <a:rPr lang="de-CH" sz="1600" b="1" err="1">
                <a:solidFill>
                  <a:schemeClr val="tx1"/>
                </a:solidFill>
                <a:latin typeface="Amatic SC" pitchFamily="2" charset="-79"/>
                <a:cs typeface="Amatic SC" pitchFamily="2" charset="-79"/>
              </a:rPr>
              <a:t>Schüler:innen</a:t>
            </a:r>
            <a:r>
              <a:rPr lang="de-CH" sz="1600" b="1">
                <a:solidFill>
                  <a:schemeClr val="tx1"/>
                </a:solidFill>
                <a:latin typeface="Amatic SC" pitchFamily="2" charset="-79"/>
                <a:cs typeface="Amatic SC" pitchFamily="2" charset="-79"/>
              </a:rPr>
              <a:t> (fachintegrativ).</a:t>
            </a:r>
          </a:p>
        </p:txBody>
      </p:sp>
      <p:sp>
        <p:nvSpPr>
          <p:cNvPr id="9" name="Rechteck 8">
            <a:extLst>
              <a:ext uri="{FF2B5EF4-FFF2-40B4-BE49-F238E27FC236}">
                <a16:creationId xmlns:a16="http://schemas.microsoft.com/office/drawing/2014/main" id="{82EF8394-B902-DFCA-8484-25C03679798B}"/>
              </a:ext>
            </a:extLst>
          </p:cNvPr>
          <p:cNvSpPr/>
          <p:nvPr/>
        </p:nvSpPr>
        <p:spPr>
          <a:xfrm>
            <a:off x="4013420" y="3172472"/>
            <a:ext cx="3402000" cy="649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Ich nutze digitale Medien effizient für die Kommunikation und Zusammenarbeit im Team.</a:t>
            </a:r>
          </a:p>
        </p:txBody>
      </p:sp>
      <p:pic>
        <p:nvPicPr>
          <p:cNvPr id="2" name="Grafik 1">
            <a:extLst>
              <a:ext uri="{FF2B5EF4-FFF2-40B4-BE49-F238E27FC236}">
                <a16:creationId xmlns:a16="http://schemas.microsoft.com/office/drawing/2014/main" id="{66488541-24D9-0AC1-1E3E-A05182F1028E}"/>
              </a:ext>
            </a:extLst>
          </p:cNvPr>
          <p:cNvPicPr>
            <a:picLocks noChangeAspect="1"/>
          </p:cNvPicPr>
          <p:nvPr/>
        </p:nvPicPr>
        <p:blipFill rotWithShape="1">
          <a:blip r:embed="rId4"/>
          <a:srcRect t="6227" b="11664"/>
          <a:stretch/>
        </p:blipFill>
        <p:spPr>
          <a:xfrm>
            <a:off x="2284663" y="1338664"/>
            <a:ext cx="1327698" cy="1090154"/>
          </a:xfrm>
          <a:prstGeom prst="rect">
            <a:avLst/>
          </a:prstGeom>
        </p:spPr>
      </p:pic>
      <p:pic>
        <p:nvPicPr>
          <p:cNvPr id="14" name="Grafik 13">
            <a:extLst>
              <a:ext uri="{FF2B5EF4-FFF2-40B4-BE49-F238E27FC236}">
                <a16:creationId xmlns:a16="http://schemas.microsoft.com/office/drawing/2014/main" id="{FCD05B34-8177-2A51-E70A-85FBFB0AB2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5107" y="6653158"/>
            <a:ext cx="1216226" cy="1215493"/>
          </a:xfrm>
          <a:prstGeom prst="rect">
            <a:avLst/>
          </a:prstGeom>
        </p:spPr>
      </p:pic>
      <p:pic>
        <p:nvPicPr>
          <p:cNvPr id="15" name="Grafik 14">
            <a:extLst>
              <a:ext uri="{FF2B5EF4-FFF2-40B4-BE49-F238E27FC236}">
                <a16:creationId xmlns:a16="http://schemas.microsoft.com/office/drawing/2014/main" id="{764C06C8-5DAC-D906-F153-2D89763F86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1935" y="6874329"/>
            <a:ext cx="994322" cy="994322"/>
          </a:xfrm>
          <a:prstGeom prst="rect">
            <a:avLst/>
          </a:prstGeom>
        </p:spPr>
      </p:pic>
      <p:pic>
        <p:nvPicPr>
          <p:cNvPr id="21" name="Grafik 20" descr="Ein Bild, das Regenschirm, Zubehör, Regen enthält.&#10;&#10;Automatisch generierte Beschreibung">
            <a:extLst>
              <a:ext uri="{FF2B5EF4-FFF2-40B4-BE49-F238E27FC236}">
                <a16:creationId xmlns:a16="http://schemas.microsoft.com/office/drawing/2014/main" id="{ADA7BE66-0086-9A03-E34B-6403653FCA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2950" y="3907195"/>
            <a:ext cx="1342550" cy="1342550"/>
          </a:xfrm>
          <a:prstGeom prst="rect">
            <a:avLst/>
          </a:prstGeom>
        </p:spPr>
      </p:pic>
      <p:pic>
        <p:nvPicPr>
          <p:cNvPr id="20" name="Grafik 19" descr="Ein Bild, das Text enthält.&#10;&#10;Automatisch generierte Beschreibung">
            <a:extLst>
              <a:ext uri="{FF2B5EF4-FFF2-40B4-BE49-F238E27FC236}">
                <a16:creationId xmlns:a16="http://schemas.microsoft.com/office/drawing/2014/main" id="{56CF5BC5-5888-EFC6-FCBD-D42C6E48E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854" y="349185"/>
            <a:ext cx="3402001" cy="1299137"/>
          </a:xfrm>
          <a:prstGeom prst="rect">
            <a:avLst/>
          </a:prstGeom>
        </p:spPr>
      </p:pic>
      <p:sp>
        <p:nvSpPr>
          <p:cNvPr id="11" name="Rechteck 10">
            <a:extLst>
              <a:ext uri="{FF2B5EF4-FFF2-40B4-BE49-F238E27FC236}">
                <a16:creationId xmlns:a16="http://schemas.microsoft.com/office/drawing/2014/main" id="{49C85571-692A-F026-FFC1-D897CC96AA0A}"/>
              </a:ext>
            </a:extLst>
          </p:cNvPr>
          <p:cNvSpPr/>
          <p:nvPr/>
        </p:nvSpPr>
        <p:spPr>
          <a:xfrm>
            <a:off x="4146969" y="504447"/>
            <a:ext cx="2973436" cy="796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Ich setze digitale Medien effizient und produktiv als Lehr- und Lernwerkzeug ein.</a:t>
            </a:r>
          </a:p>
        </p:txBody>
      </p:sp>
      <p:pic>
        <p:nvPicPr>
          <p:cNvPr id="22" name="Grafik 21" descr="Ein Bild, das Text enthält.&#10;&#10;Automatisch generierte Beschreibung">
            <a:extLst>
              <a:ext uri="{FF2B5EF4-FFF2-40B4-BE49-F238E27FC236}">
                <a16:creationId xmlns:a16="http://schemas.microsoft.com/office/drawing/2014/main" id="{20B975CA-5BCF-99F5-63A8-1D12AF714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59" y="2984809"/>
            <a:ext cx="3402001" cy="1299137"/>
          </a:xfrm>
          <a:prstGeom prst="rect">
            <a:avLst/>
          </a:prstGeom>
        </p:spPr>
      </p:pic>
      <p:sp>
        <p:nvSpPr>
          <p:cNvPr id="3" name="Rechteck 2">
            <a:extLst>
              <a:ext uri="{FF2B5EF4-FFF2-40B4-BE49-F238E27FC236}">
                <a16:creationId xmlns:a16="http://schemas.microsoft.com/office/drawing/2014/main" id="{2F68AE56-E53E-F621-E6A6-135348ABFC2F}"/>
              </a:ext>
            </a:extLst>
          </p:cNvPr>
          <p:cNvSpPr/>
          <p:nvPr/>
        </p:nvSpPr>
        <p:spPr>
          <a:xfrm>
            <a:off x="164039" y="3116643"/>
            <a:ext cx="3402000" cy="851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a:solidFill>
                  <a:schemeClr val="tx1"/>
                </a:solidFill>
                <a:latin typeface="Amatic SC" pitchFamily="2" charset="-79"/>
                <a:cs typeface="Amatic SC" pitchFamily="2" charset="-79"/>
              </a:rPr>
              <a:t>Ich </a:t>
            </a:r>
            <a:r>
              <a:rPr lang="de-DE" sz="1600" b="1" err="1">
                <a:solidFill>
                  <a:schemeClr val="tx1"/>
                </a:solidFill>
                <a:latin typeface="Amatic SC" pitchFamily="2" charset="-79"/>
                <a:cs typeface="Amatic SC" pitchFamily="2" charset="-79"/>
              </a:rPr>
              <a:t>weiss</a:t>
            </a:r>
            <a:r>
              <a:rPr lang="de-DE" sz="1600" b="1">
                <a:solidFill>
                  <a:schemeClr val="tx1"/>
                </a:solidFill>
                <a:latin typeface="Amatic SC" pitchFamily="2" charset="-79"/>
                <a:cs typeface="Amatic SC" pitchFamily="2" charset="-79"/>
              </a:rPr>
              <a:t> über die digital geprägte Lebenswelt der </a:t>
            </a:r>
            <a:r>
              <a:rPr lang="de-DE" sz="1600" b="1" err="1">
                <a:solidFill>
                  <a:schemeClr val="tx1"/>
                </a:solidFill>
                <a:latin typeface="Amatic SC" pitchFamily="2" charset="-79"/>
                <a:cs typeface="Amatic SC" pitchFamily="2" charset="-79"/>
              </a:rPr>
              <a:t>Schüler:innen</a:t>
            </a:r>
            <a:r>
              <a:rPr lang="de-DE" sz="1600" b="1">
                <a:solidFill>
                  <a:schemeClr val="tx1"/>
                </a:solidFill>
                <a:latin typeface="Amatic SC" pitchFamily="2" charset="-79"/>
                <a:cs typeface="Amatic SC" pitchFamily="2" charset="-79"/>
              </a:rPr>
              <a:t> Bescheid und begleite sie in ihrem Medienverhalten.</a:t>
            </a:r>
            <a:endParaRPr lang="de-CH" sz="1600" b="1">
              <a:latin typeface="Amatic SC" pitchFamily="2" charset="-79"/>
              <a:cs typeface="Amatic SC" pitchFamily="2" charset="-79"/>
            </a:endParaRPr>
          </a:p>
        </p:txBody>
      </p:sp>
      <p:pic>
        <p:nvPicPr>
          <p:cNvPr id="24" name="Grafik 23" descr="Ein Bild, das Text enthält.&#10;&#10;Automatisch generierte Beschreibung">
            <a:extLst>
              <a:ext uri="{FF2B5EF4-FFF2-40B4-BE49-F238E27FC236}">
                <a16:creationId xmlns:a16="http://schemas.microsoft.com/office/drawing/2014/main" id="{5CEBC45B-ACC5-48A3-0DEE-74EAB25A5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854" y="5638362"/>
            <a:ext cx="3402001" cy="1299137"/>
          </a:xfrm>
          <a:prstGeom prst="rect">
            <a:avLst/>
          </a:prstGeom>
        </p:spPr>
      </p:pic>
      <p:pic>
        <p:nvPicPr>
          <p:cNvPr id="25" name="Grafik 24" descr="Ein Bild, das Text enthält.&#10;&#10;Automatisch generierte Beschreibung">
            <a:extLst>
              <a:ext uri="{FF2B5EF4-FFF2-40B4-BE49-F238E27FC236}">
                <a16:creationId xmlns:a16="http://schemas.microsoft.com/office/drawing/2014/main" id="{A9387FCE-0BD0-8A1C-1A37-75B6921A8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59" y="5638362"/>
            <a:ext cx="3402001" cy="1299137"/>
          </a:xfrm>
          <a:prstGeom prst="rect">
            <a:avLst/>
          </a:prstGeom>
        </p:spPr>
      </p:pic>
      <p:sp>
        <p:nvSpPr>
          <p:cNvPr id="10" name="Rechteck 9">
            <a:extLst>
              <a:ext uri="{FF2B5EF4-FFF2-40B4-BE49-F238E27FC236}">
                <a16:creationId xmlns:a16="http://schemas.microsoft.com/office/drawing/2014/main" id="{97E006A2-F7CE-30CC-740B-C7B8122E3060}"/>
              </a:ext>
            </a:extLst>
          </p:cNvPr>
          <p:cNvSpPr/>
          <p:nvPr/>
        </p:nvSpPr>
        <p:spPr>
          <a:xfrm>
            <a:off x="4011565" y="5764801"/>
            <a:ext cx="3402000" cy="870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a:solidFill>
                  <a:schemeClr val="tx1"/>
                </a:solidFill>
                <a:latin typeface="Amatic SC" pitchFamily="2" charset="-79"/>
                <a:cs typeface="Amatic SC" pitchFamily="2" charset="-79"/>
              </a:rPr>
              <a:t>Ich setze mich aktiv mit dem digitalen Wandel und den daraus resultierenden Herausforderungen für die Schule auseinander.</a:t>
            </a:r>
            <a:endParaRPr lang="de-DE" sz="1600" b="1">
              <a:solidFill>
                <a:schemeClr val="tx1"/>
              </a:solidFill>
              <a:highlight>
                <a:srgbClr val="FFFF00"/>
              </a:highlight>
              <a:latin typeface="Amatic SC" pitchFamily="2" charset="-79"/>
              <a:cs typeface="Amatic SC" pitchFamily="2" charset="-79"/>
            </a:endParaRPr>
          </a:p>
        </p:txBody>
      </p:sp>
      <p:sp>
        <p:nvSpPr>
          <p:cNvPr id="8" name="Rechteck 7">
            <a:extLst>
              <a:ext uri="{FF2B5EF4-FFF2-40B4-BE49-F238E27FC236}">
                <a16:creationId xmlns:a16="http://schemas.microsoft.com/office/drawing/2014/main" id="{EB350EF2-238C-BA09-7BA0-A8857CAF5E8F}"/>
              </a:ext>
            </a:extLst>
          </p:cNvPr>
          <p:cNvSpPr/>
          <p:nvPr/>
        </p:nvSpPr>
        <p:spPr>
          <a:xfrm>
            <a:off x="182959" y="5820527"/>
            <a:ext cx="3402000" cy="636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a:solidFill>
                  <a:schemeClr val="tx1"/>
                </a:solidFill>
                <a:latin typeface="Amatic SC" pitchFamily="2" charset="-79"/>
                <a:cs typeface="Amatic SC" pitchFamily="2" charset="-79"/>
              </a:rPr>
              <a:t>Ich beachte die rechtlichen Grundregeln und Sicherheitsbestimmungen im Unterrichtsalltag. </a:t>
            </a:r>
          </a:p>
        </p:txBody>
      </p:sp>
      <p:sp>
        <p:nvSpPr>
          <p:cNvPr id="28" name="Rechteck 27">
            <a:extLst>
              <a:ext uri="{FF2B5EF4-FFF2-40B4-BE49-F238E27FC236}">
                <a16:creationId xmlns:a16="http://schemas.microsoft.com/office/drawing/2014/main" id="{34950713-9F3A-3E12-7310-72EDB02024AD}"/>
              </a:ext>
            </a:extLst>
          </p:cNvPr>
          <p:cNvSpPr/>
          <p:nvPr/>
        </p:nvSpPr>
        <p:spPr>
          <a:xfrm>
            <a:off x="427114" y="8622943"/>
            <a:ext cx="2840320" cy="60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a:t>
            </a:r>
          </a:p>
        </p:txBody>
      </p:sp>
      <p:sp>
        <p:nvSpPr>
          <p:cNvPr id="29" name="Rechteck 28">
            <a:extLst>
              <a:ext uri="{FF2B5EF4-FFF2-40B4-BE49-F238E27FC236}">
                <a16:creationId xmlns:a16="http://schemas.microsoft.com/office/drawing/2014/main" id="{F3761509-54E8-AB8E-94D5-70C022101CC6}"/>
              </a:ext>
            </a:extLst>
          </p:cNvPr>
          <p:cNvSpPr/>
          <p:nvPr/>
        </p:nvSpPr>
        <p:spPr>
          <a:xfrm>
            <a:off x="4146969" y="8626470"/>
            <a:ext cx="3054364" cy="604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CH" sz="1600" b="1">
                <a:solidFill>
                  <a:schemeClr val="tx1"/>
                </a:solidFill>
                <a:latin typeface="Amatic SC" pitchFamily="2" charset="-79"/>
                <a:cs typeface="Amatic SC" pitchFamily="2" charset="-79"/>
              </a:rPr>
              <a:t>…</a:t>
            </a:r>
          </a:p>
        </p:txBody>
      </p:sp>
      <p:sp>
        <p:nvSpPr>
          <p:cNvPr id="5" name="Textfeld 4">
            <a:extLst>
              <a:ext uri="{FF2B5EF4-FFF2-40B4-BE49-F238E27FC236}">
                <a16:creationId xmlns:a16="http://schemas.microsoft.com/office/drawing/2014/main" id="{35F707A9-B69E-2365-2BC6-44574EEAB094}"/>
              </a:ext>
            </a:extLst>
          </p:cNvPr>
          <p:cNvSpPr txBox="1"/>
          <p:nvPr/>
        </p:nvSpPr>
        <p:spPr>
          <a:xfrm>
            <a:off x="3986493" y="2128268"/>
            <a:ext cx="3251117" cy="400110"/>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Mediendidaktik</a:t>
            </a:r>
            <a:endParaRPr lang="de-DE" sz="2000" b="1">
              <a:latin typeface="Amatic SC" pitchFamily="2" charset="-79"/>
              <a:cs typeface="Amatic SC" pitchFamily="2" charset="-79"/>
            </a:endParaRPr>
          </a:p>
        </p:txBody>
      </p:sp>
      <p:sp>
        <p:nvSpPr>
          <p:cNvPr id="6" name="Textfeld 5">
            <a:extLst>
              <a:ext uri="{FF2B5EF4-FFF2-40B4-BE49-F238E27FC236}">
                <a16:creationId xmlns:a16="http://schemas.microsoft.com/office/drawing/2014/main" id="{55A5F6BC-8A55-EFB0-AE9F-221C29601FD5}"/>
              </a:ext>
            </a:extLst>
          </p:cNvPr>
          <p:cNvSpPr txBox="1"/>
          <p:nvPr/>
        </p:nvSpPr>
        <p:spPr>
          <a:xfrm>
            <a:off x="157546" y="1820492"/>
            <a:ext cx="2394390" cy="707886"/>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Anwendungskompetenzen der Lernenden</a:t>
            </a:r>
            <a:endParaRPr lang="de-DE" sz="2000" b="1">
              <a:latin typeface="Amatic SC" pitchFamily="2" charset="-79"/>
              <a:cs typeface="Amatic SC" pitchFamily="2" charset="-79"/>
            </a:endParaRPr>
          </a:p>
        </p:txBody>
      </p:sp>
      <p:sp>
        <p:nvSpPr>
          <p:cNvPr id="30" name="Textfeld 29">
            <a:extLst>
              <a:ext uri="{FF2B5EF4-FFF2-40B4-BE49-F238E27FC236}">
                <a16:creationId xmlns:a16="http://schemas.microsoft.com/office/drawing/2014/main" id="{BFA28078-EF52-AF52-1FF6-4365EC9FC934}"/>
              </a:ext>
            </a:extLst>
          </p:cNvPr>
          <p:cNvSpPr txBox="1"/>
          <p:nvPr/>
        </p:nvSpPr>
        <p:spPr>
          <a:xfrm>
            <a:off x="182959" y="4770108"/>
            <a:ext cx="3251117" cy="400110"/>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Medienerziehung</a:t>
            </a:r>
            <a:endParaRPr lang="de-DE" sz="2000" b="1">
              <a:latin typeface="Amatic SC" pitchFamily="2" charset="-79"/>
              <a:cs typeface="Amatic SC" pitchFamily="2" charset="-79"/>
            </a:endParaRPr>
          </a:p>
        </p:txBody>
      </p:sp>
      <p:sp>
        <p:nvSpPr>
          <p:cNvPr id="31" name="Textfeld 30">
            <a:extLst>
              <a:ext uri="{FF2B5EF4-FFF2-40B4-BE49-F238E27FC236}">
                <a16:creationId xmlns:a16="http://schemas.microsoft.com/office/drawing/2014/main" id="{95CE9463-3D39-07ED-DB08-250C6C457B43}"/>
              </a:ext>
            </a:extLst>
          </p:cNvPr>
          <p:cNvSpPr txBox="1"/>
          <p:nvPr/>
        </p:nvSpPr>
        <p:spPr>
          <a:xfrm>
            <a:off x="4022755" y="4462332"/>
            <a:ext cx="3251117" cy="707886"/>
          </a:xfrm>
          <a:prstGeom prst="rect">
            <a:avLst/>
          </a:prstGeom>
          <a:noFill/>
        </p:spPr>
        <p:txBody>
          <a:bodyPr wrap="square">
            <a:spAutoFit/>
          </a:bodyPr>
          <a:lstStyle/>
          <a:p>
            <a:r>
              <a:rPr lang="de-CH" sz="2000" b="1" dirty="0">
                <a:solidFill>
                  <a:schemeClr val="tx1"/>
                </a:solidFill>
                <a:latin typeface="Amatic SC" pitchFamily="2" charset="-79"/>
                <a:cs typeface="Amatic SC" pitchFamily="2" charset="-79"/>
              </a:rPr>
              <a:t>Zusammenarbeit</a:t>
            </a:r>
          </a:p>
          <a:p>
            <a:r>
              <a:rPr lang="de-CH" sz="2000" b="1" dirty="0">
                <a:solidFill>
                  <a:schemeClr val="tx1"/>
                </a:solidFill>
                <a:latin typeface="Amatic SC" pitchFamily="2" charset="-79"/>
                <a:cs typeface="Amatic SC" pitchFamily="2" charset="-79"/>
              </a:rPr>
              <a:t>im Team</a:t>
            </a:r>
            <a:endParaRPr lang="de-DE" sz="2000" b="1" dirty="0">
              <a:latin typeface="Amatic SC" pitchFamily="2" charset="-79"/>
              <a:cs typeface="Amatic SC" pitchFamily="2" charset="-79"/>
            </a:endParaRPr>
          </a:p>
        </p:txBody>
      </p:sp>
      <p:pic>
        <p:nvPicPr>
          <p:cNvPr id="33" name="Grafik 32">
            <a:extLst>
              <a:ext uri="{FF2B5EF4-FFF2-40B4-BE49-F238E27FC236}">
                <a16:creationId xmlns:a16="http://schemas.microsoft.com/office/drawing/2014/main" id="{AFA72BF4-81B6-085C-9F0F-CA8533E3B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5107" y="3853454"/>
            <a:ext cx="1322767" cy="1322767"/>
          </a:xfrm>
          <a:prstGeom prst="rect">
            <a:avLst/>
          </a:prstGeom>
        </p:spPr>
      </p:pic>
      <p:sp>
        <p:nvSpPr>
          <p:cNvPr id="34" name="Textfeld 33">
            <a:extLst>
              <a:ext uri="{FF2B5EF4-FFF2-40B4-BE49-F238E27FC236}">
                <a16:creationId xmlns:a16="http://schemas.microsoft.com/office/drawing/2014/main" id="{592FF735-8342-4C5B-60A2-7B94521FB81C}"/>
              </a:ext>
            </a:extLst>
          </p:cNvPr>
          <p:cNvSpPr txBox="1"/>
          <p:nvPr/>
        </p:nvSpPr>
        <p:spPr>
          <a:xfrm>
            <a:off x="182959" y="7154732"/>
            <a:ext cx="3251117" cy="707886"/>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Rechtliche Aspekte</a:t>
            </a:r>
            <a:br>
              <a:rPr lang="de-CH" sz="2000" b="1">
                <a:solidFill>
                  <a:schemeClr val="tx1"/>
                </a:solidFill>
                <a:latin typeface="Amatic SC" pitchFamily="2" charset="-79"/>
                <a:cs typeface="Amatic SC" pitchFamily="2" charset="-79"/>
              </a:rPr>
            </a:br>
            <a:r>
              <a:rPr lang="de-CH" sz="2000" b="1">
                <a:solidFill>
                  <a:schemeClr val="tx1"/>
                </a:solidFill>
                <a:latin typeface="Amatic SC" pitchFamily="2" charset="-79"/>
                <a:cs typeface="Amatic SC" pitchFamily="2" charset="-79"/>
              </a:rPr>
              <a:t>Sicherheit</a:t>
            </a:r>
            <a:endParaRPr lang="de-DE" sz="2000" b="1">
              <a:latin typeface="Amatic SC" pitchFamily="2" charset="-79"/>
              <a:cs typeface="Amatic SC" pitchFamily="2" charset="-79"/>
            </a:endParaRPr>
          </a:p>
        </p:txBody>
      </p:sp>
      <p:sp>
        <p:nvSpPr>
          <p:cNvPr id="35" name="Textfeld 34">
            <a:extLst>
              <a:ext uri="{FF2B5EF4-FFF2-40B4-BE49-F238E27FC236}">
                <a16:creationId xmlns:a16="http://schemas.microsoft.com/office/drawing/2014/main" id="{8BB4BC0F-8D17-0DCB-4939-4C82B1AF0926}"/>
              </a:ext>
            </a:extLst>
          </p:cNvPr>
          <p:cNvSpPr txBox="1"/>
          <p:nvPr/>
        </p:nvSpPr>
        <p:spPr>
          <a:xfrm>
            <a:off x="4022755" y="7462508"/>
            <a:ext cx="3251117" cy="400110"/>
          </a:xfrm>
          <a:prstGeom prst="rect">
            <a:avLst/>
          </a:prstGeom>
          <a:noFill/>
        </p:spPr>
        <p:txBody>
          <a:bodyPr wrap="square">
            <a:spAutoFit/>
          </a:bodyPr>
          <a:lstStyle/>
          <a:p>
            <a:r>
              <a:rPr lang="de-CH" sz="2000" b="1">
                <a:solidFill>
                  <a:schemeClr val="tx1"/>
                </a:solidFill>
                <a:latin typeface="Amatic SC" pitchFamily="2" charset="-79"/>
                <a:cs typeface="Amatic SC" pitchFamily="2" charset="-79"/>
              </a:rPr>
              <a:t>Digitale </a:t>
            </a:r>
            <a:r>
              <a:rPr lang="de-CH" sz="2000" b="1" err="1">
                <a:solidFill>
                  <a:schemeClr val="tx1"/>
                </a:solidFill>
                <a:latin typeface="Amatic SC" pitchFamily="2" charset="-79"/>
                <a:cs typeface="Amatic SC" pitchFamily="2" charset="-79"/>
              </a:rPr>
              <a:t>Professionaliät</a:t>
            </a:r>
            <a:endParaRPr lang="de-DE" sz="2000" b="1">
              <a:latin typeface="Amatic SC" pitchFamily="2" charset="-79"/>
              <a:cs typeface="Amatic SC" pitchFamily="2" charset="-79"/>
            </a:endParaRPr>
          </a:p>
        </p:txBody>
      </p:sp>
    </p:spTree>
    <p:extLst>
      <p:ext uri="{BB962C8B-B14F-4D97-AF65-F5344CB8AC3E}">
        <p14:creationId xmlns:p14="http://schemas.microsoft.com/office/powerpoint/2010/main" val="311723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09BE24A-7C6B-5123-908C-C7C12537AD66}"/>
              </a:ext>
            </a:extLst>
          </p:cNvPr>
          <p:cNvSpPr/>
          <p:nvPr/>
        </p:nvSpPr>
        <p:spPr>
          <a:xfrm>
            <a:off x="207680" y="180431"/>
            <a:ext cx="3404681"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Mediendidaktik</a:t>
            </a:r>
            <a:endParaRPr lang="de-CH" sz="1100">
              <a:solidFill>
                <a:schemeClr val="tx1"/>
              </a:solidFill>
            </a:endParaRPr>
          </a:p>
        </p:txBody>
      </p:sp>
      <p:sp>
        <p:nvSpPr>
          <p:cNvPr id="9" name="Rechteck 8">
            <a:extLst>
              <a:ext uri="{FF2B5EF4-FFF2-40B4-BE49-F238E27FC236}">
                <a16:creationId xmlns:a16="http://schemas.microsoft.com/office/drawing/2014/main" id="{82EF8394-B902-DFCA-8484-25C03679798B}"/>
              </a:ext>
            </a:extLst>
          </p:cNvPr>
          <p:cNvSpPr/>
          <p:nvPr/>
        </p:nvSpPr>
        <p:spPr>
          <a:xfrm>
            <a:off x="3947314" y="2858141"/>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Medienerziehung</a:t>
            </a:r>
            <a:endParaRPr lang="de-CH" sz="1100">
              <a:solidFill>
                <a:schemeClr val="tx1"/>
              </a:solidFill>
            </a:endParaRPr>
          </a:p>
        </p:txBody>
      </p:sp>
      <p:sp>
        <p:nvSpPr>
          <p:cNvPr id="10" name="Rechteck 9">
            <a:extLst>
              <a:ext uri="{FF2B5EF4-FFF2-40B4-BE49-F238E27FC236}">
                <a16:creationId xmlns:a16="http://schemas.microsoft.com/office/drawing/2014/main" id="{97E006A2-F7CE-30CC-740B-C7B8122E3060}"/>
              </a:ext>
            </a:extLst>
          </p:cNvPr>
          <p:cNvSpPr/>
          <p:nvPr/>
        </p:nvSpPr>
        <p:spPr>
          <a:xfrm>
            <a:off x="3947314" y="5535851"/>
            <a:ext cx="3399787"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Rechtliche Aspekte, Sicherheit</a:t>
            </a:r>
          </a:p>
        </p:txBody>
      </p:sp>
      <p:sp>
        <p:nvSpPr>
          <p:cNvPr id="11" name="Rechteck 10">
            <a:extLst>
              <a:ext uri="{FF2B5EF4-FFF2-40B4-BE49-F238E27FC236}">
                <a16:creationId xmlns:a16="http://schemas.microsoft.com/office/drawing/2014/main" id="{49C85571-692A-F026-FFC1-D897CC96AA0A}"/>
              </a:ext>
            </a:extLst>
          </p:cNvPr>
          <p:cNvSpPr/>
          <p:nvPr/>
        </p:nvSpPr>
        <p:spPr>
          <a:xfrm>
            <a:off x="3947314" y="180431"/>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Anwendungskompetenzen Lernende</a:t>
            </a:r>
            <a:endParaRPr lang="de-CH" sz="1100">
              <a:solidFill>
                <a:schemeClr val="tx1"/>
              </a:solidFill>
            </a:endParaRPr>
          </a:p>
        </p:txBody>
      </p:sp>
      <p:sp>
        <p:nvSpPr>
          <p:cNvPr id="3" name="Rechteck 2">
            <a:extLst>
              <a:ext uri="{FF2B5EF4-FFF2-40B4-BE49-F238E27FC236}">
                <a16:creationId xmlns:a16="http://schemas.microsoft.com/office/drawing/2014/main" id="{2F68AE56-E53E-F621-E6A6-135348ABFC2F}"/>
              </a:ext>
            </a:extLst>
          </p:cNvPr>
          <p:cNvSpPr/>
          <p:nvPr/>
        </p:nvSpPr>
        <p:spPr>
          <a:xfrm>
            <a:off x="182959" y="2858140"/>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Zusammenarbeit im Team</a:t>
            </a:r>
            <a:endParaRPr lang="de-CH" sz="1100">
              <a:solidFill>
                <a:schemeClr val="tx1"/>
              </a:solidFill>
            </a:endParaRPr>
          </a:p>
        </p:txBody>
      </p:sp>
      <p:sp>
        <p:nvSpPr>
          <p:cNvPr id="8" name="Rechteck 7">
            <a:extLst>
              <a:ext uri="{FF2B5EF4-FFF2-40B4-BE49-F238E27FC236}">
                <a16:creationId xmlns:a16="http://schemas.microsoft.com/office/drawing/2014/main" id="{EB350EF2-238C-BA09-7BA0-A8857CAF5E8F}"/>
              </a:ext>
            </a:extLst>
          </p:cNvPr>
          <p:cNvSpPr/>
          <p:nvPr/>
        </p:nvSpPr>
        <p:spPr>
          <a:xfrm>
            <a:off x="182959" y="5535851"/>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a:solidFill>
                  <a:schemeClr val="tx1"/>
                </a:solidFill>
              </a:rPr>
              <a:t>Digitale Professionalität</a:t>
            </a:r>
            <a:endParaRPr lang="de-CH" sz="1100">
              <a:solidFill>
                <a:schemeClr val="tx1"/>
              </a:solidFill>
            </a:endParaRPr>
          </a:p>
        </p:txBody>
      </p:sp>
      <p:pic>
        <p:nvPicPr>
          <p:cNvPr id="4" name="Grafik 3">
            <a:extLst>
              <a:ext uri="{FF2B5EF4-FFF2-40B4-BE49-F238E27FC236}">
                <a16:creationId xmlns:a16="http://schemas.microsoft.com/office/drawing/2014/main" id="{9AA4C8E7-7721-DEB3-0177-E8A0C30CE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795" y="543280"/>
            <a:ext cx="1183200" cy="1044000"/>
          </a:xfrm>
          <a:prstGeom prst="rect">
            <a:avLst/>
          </a:prstGeom>
        </p:spPr>
      </p:pic>
      <p:sp>
        <p:nvSpPr>
          <p:cNvPr id="5" name="Textfeld 4">
            <a:extLst>
              <a:ext uri="{FF2B5EF4-FFF2-40B4-BE49-F238E27FC236}">
                <a16:creationId xmlns:a16="http://schemas.microsoft.com/office/drawing/2014/main" id="{3C1A43B5-7568-4331-4295-33F4F512864F}"/>
              </a:ext>
            </a:extLst>
          </p:cNvPr>
          <p:cNvSpPr txBox="1"/>
          <p:nvPr/>
        </p:nvSpPr>
        <p:spPr>
          <a:xfrm>
            <a:off x="6206661" y="1587280"/>
            <a:ext cx="1286040" cy="246221"/>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/dk05</a:t>
            </a:r>
            <a:endParaRPr lang="de-DE" sz="1000">
              <a:latin typeface="+mj-lt"/>
            </a:endParaRPr>
          </a:p>
        </p:txBody>
      </p:sp>
      <p:pic>
        <p:nvPicPr>
          <p:cNvPr id="17" name="Grafik 16">
            <a:extLst>
              <a:ext uri="{FF2B5EF4-FFF2-40B4-BE49-F238E27FC236}">
                <a16:creationId xmlns:a16="http://schemas.microsoft.com/office/drawing/2014/main" id="{300F90ED-651F-E846-855E-4C11C9D3B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152" y="629624"/>
            <a:ext cx="1085343" cy="957656"/>
          </a:xfrm>
          <a:prstGeom prst="rect">
            <a:avLst/>
          </a:prstGeom>
        </p:spPr>
      </p:pic>
      <p:sp>
        <p:nvSpPr>
          <p:cNvPr id="18" name="Textfeld 17">
            <a:extLst>
              <a:ext uri="{FF2B5EF4-FFF2-40B4-BE49-F238E27FC236}">
                <a16:creationId xmlns:a16="http://schemas.microsoft.com/office/drawing/2014/main" id="{2686D241-67CD-A45F-9B1F-F12B1936C912}"/>
              </a:ext>
            </a:extLst>
          </p:cNvPr>
          <p:cNvSpPr txBox="1"/>
          <p:nvPr/>
        </p:nvSpPr>
        <p:spPr>
          <a:xfrm>
            <a:off x="2443713" y="1587280"/>
            <a:ext cx="1303228" cy="246221"/>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/dk06</a:t>
            </a:r>
            <a:endParaRPr lang="de-DE" sz="1000">
              <a:latin typeface="+mj-lt"/>
            </a:endParaRPr>
          </a:p>
        </p:txBody>
      </p:sp>
      <p:sp>
        <p:nvSpPr>
          <p:cNvPr id="19" name="Rechteck 18">
            <a:extLst>
              <a:ext uri="{FF2B5EF4-FFF2-40B4-BE49-F238E27FC236}">
                <a16:creationId xmlns:a16="http://schemas.microsoft.com/office/drawing/2014/main" id="{ADD56F75-0F30-1D18-1FFC-156D6090AEA8}"/>
              </a:ext>
            </a:extLst>
          </p:cNvPr>
          <p:cNvSpPr/>
          <p:nvPr/>
        </p:nvSpPr>
        <p:spPr>
          <a:xfrm>
            <a:off x="3945101" y="8178582"/>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dirty="0">
                <a:solidFill>
                  <a:schemeClr val="tx1"/>
                </a:solidFill>
              </a:rPr>
              <a:t>…</a:t>
            </a:r>
          </a:p>
          <a:p>
            <a:endParaRPr lang="de-CH" sz="1400" dirty="0">
              <a:solidFill>
                <a:schemeClr val="tx1"/>
              </a:solidFill>
            </a:endParaRPr>
          </a:p>
          <a:p>
            <a:pPr marL="171450" indent="-171450">
              <a:buFont typeface="Symbol" pitchFamily="2" charset="2"/>
              <a:buChar char="-"/>
            </a:pPr>
            <a:r>
              <a:rPr lang="de-CH" sz="1100" dirty="0">
                <a:solidFill>
                  <a:schemeClr val="tx1"/>
                </a:solidFill>
                <a:latin typeface="+mj-lt"/>
              </a:rPr>
              <a:t>…</a:t>
            </a:r>
            <a:endParaRPr lang="de-CH" sz="1100" dirty="0">
              <a:solidFill>
                <a:srgbClr val="FF0000"/>
              </a:solidFill>
              <a:latin typeface="+mj-lt"/>
            </a:endParaRPr>
          </a:p>
        </p:txBody>
      </p:sp>
      <p:sp>
        <p:nvSpPr>
          <p:cNvPr id="20" name="Rechteck 19">
            <a:extLst>
              <a:ext uri="{FF2B5EF4-FFF2-40B4-BE49-F238E27FC236}">
                <a16:creationId xmlns:a16="http://schemas.microsoft.com/office/drawing/2014/main" id="{D266379D-60A7-5D19-F7A6-85B5DB9380C9}"/>
              </a:ext>
            </a:extLst>
          </p:cNvPr>
          <p:cNvSpPr/>
          <p:nvPr/>
        </p:nvSpPr>
        <p:spPr>
          <a:xfrm>
            <a:off x="180746" y="8178582"/>
            <a:ext cx="3402000"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400" b="1" dirty="0">
                <a:solidFill>
                  <a:schemeClr val="tx1"/>
                </a:solidFill>
              </a:rPr>
              <a:t>…</a:t>
            </a:r>
          </a:p>
          <a:p>
            <a:endParaRPr lang="de-CH" sz="1400" b="1" dirty="0">
              <a:solidFill>
                <a:schemeClr val="tx1"/>
              </a:solidFill>
            </a:endParaRPr>
          </a:p>
          <a:p>
            <a:pPr marL="171450" indent="-171450">
              <a:buFont typeface="Symbol" pitchFamily="2" charset="2"/>
              <a:buChar char="-"/>
            </a:pPr>
            <a:r>
              <a:rPr lang="de-CH" sz="1100" dirty="0">
                <a:solidFill>
                  <a:schemeClr val="tx1"/>
                </a:solidFill>
                <a:latin typeface="+mj-lt"/>
              </a:rPr>
              <a:t>…</a:t>
            </a:r>
          </a:p>
        </p:txBody>
      </p:sp>
      <p:pic>
        <p:nvPicPr>
          <p:cNvPr id="2" name="Grafik 1">
            <a:extLst>
              <a:ext uri="{FF2B5EF4-FFF2-40B4-BE49-F238E27FC236}">
                <a16:creationId xmlns:a16="http://schemas.microsoft.com/office/drawing/2014/main" id="{52B6CCBB-8451-CABF-1CAD-12B0F8973D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46795" y="3184282"/>
            <a:ext cx="1183200" cy="1044000"/>
          </a:xfrm>
          <a:prstGeom prst="rect">
            <a:avLst/>
          </a:prstGeom>
        </p:spPr>
      </p:pic>
      <p:sp>
        <p:nvSpPr>
          <p:cNvPr id="6" name="Textfeld 5">
            <a:extLst>
              <a:ext uri="{FF2B5EF4-FFF2-40B4-BE49-F238E27FC236}">
                <a16:creationId xmlns:a16="http://schemas.microsoft.com/office/drawing/2014/main" id="{4C3CA5B9-E07D-62A7-AC7C-08D08B21088C}"/>
              </a:ext>
            </a:extLst>
          </p:cNvPr>
          <p:cNvSpPr txBox="1"/>
          <p:nvPr/>
        </p:nvSpPr>
        <p:spPr>
          <a:xfrm>
            <a:off x="6206661" y="4228282"/>
            <a:ext cx="1286040" cy="246221"/>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/dk07</a:t>
            </a:r>
            <a:endParaRPr lang="de-DE" sz="1000">
              <a:latin typeface="+mj-lt"/>
            </a:endParaRPr>
          </a:p>
        </p:txBody>
      </p:sp>
      <p:pic>
        <p:nvPicPr>
          <p:cNvPr id="12" name="Grafik 11">
            <a:extLst>
              <a:ext uri="{FF2B5EF4-FFF2-40B4-BE49-F238E27FC236}">
                <a16:creationId xmlns:a16="http://schemas.microsoft.com/office/drawing/2014/main" id="{FC8EECC4-2FC9-B59A-426E-19E369DD48A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67152" y="3270626"/>
            <a:ext cx="1085343" cy="957655"/>
          </a:xfrm>
          <a:prstGeom prst="rect">
            <a:avLst/>
          </a:prstGeom>
        </p:spPr>
      </p:pic>
      <p:sp>
        <p:nvSpPr>
          <p:cNvPr id="13" name="Textfeld 12">
            <a:extLst>
              <a:ext uri="{FF2B5EF4-FFF2-40B4-BE49-F238E27FC236}">
                <a16:creationId xmlns:a16="http://schemas.microsoft.com/office/drawing/2014/main" id="{EB6E7862-A6D6-5200-A9F1-7C7FEBDB4A68}"/>
              </a:ext>
            </a:extLst>
          </p:cNvPr>
          <p:cNvSpPr txBox="1"/>
          <p:nvPr/>
        </p:nvSpPr>
        <p:spPr>
          <a:xfrm>
            <a:off x="2443713" y="4228282"/>
            <a:ext cx="1303228" cy="246221"/>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/dk08</a:t>
            </a:r>
            <a:endParaRPr lang="de-DE" sz="1000">
              <a:latin typeface="+mj-lt"/>
            </a:endParaRPr>
          </a:p>
        </p:txBody>
      </p:sp>
      <p:pic>
        <p:nvPicPr>
          <p:cNvPr id="14" name="Grafik 13">
            <a:extLst>
              <a:ext uri="{FF2B5EF4-FFF2-40B4-BE49-F238E27FC236}">
                <a16:creationId xmlns:a16="http://schemas.microsoft.com/office/drawing/2014/main" id="{092B07BC-0DF8-5033-83D4-4432E0223F9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46795" y="5884451"/>
            <a:ext cx="1183200" cy="1044000"/>
          </a:xfrm>
          <a:prstGeom prst="rect">
            <a:avLst/>
          </a:prstGeom>
        </p:spPr>
      </p:pic>
      <p:sp>
        <p:nvSpPr>
          <p:cNvPr id="15" name="Textfeld 14">
            <a:extLst>
              <a:ext uri="{FF2B5EF4-FFF2-40B4-BE49-F238E27FC236}">
                <a16:creationId xmlns:a16="http://schemas.microsoft.com/office/drawing/2014/main" id="{70107FE5-9223-A09C-0724-A1C9118C385D}"/>
              </a:ext>
            </a:extLst>
          </p:cNvPr>
          <p:cNvSpPr txBox="1"/>
          <p:nvPr/>
        </p:nvSpPr>
        <p:spPr>
          <a:xfrm>
            <a:off x="6206661" y="6928451"/>
            <a:ext cx="1286040" cy="246221"/>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/dk09</a:t>
            </a:r>
            <a:endParaRPr lang="de-DE" sz="1000">
              <a:latin typeface="+mj-lt"/>
            </a:endParaRPr>
          </a:p>
        </p:txBody>
      </p:sp>
      <p:pic>
        <p:nvPicPr>
          <p:cNvPr id="16" name="Grafik 15">
            <a:extLst>
              <a:ext uri="{FF2B5EF4-FFF2-40B4-BE49-F238E27FC236}">
                <a16:creationId xmlns:a16="http://schemas.microsoft.com/office/drawing/2014/main" id="{BC4ABA3D-F97E-827E-E64B-F658FB591DE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67152" y="5970795"/>
            <a:ext cx="1085342" cy="957655"/>
          </a:xfrm>
          <a:prstGeom prst="rect">
            <a:avLst/>
          </a:prstGeom>
        </p:spPr>
      </p:pic>
      <p:sp>
        <p:nvSpPr>
          <p:cNvPr id="21" name="Textfeld 20">
            <a:extLst>
              <a:ext uri="{FF2B5EF4-FFF2-40B4-BE49-F238E27FC236}">
                <a16:creationId xmlns:a16="http://schemas.microsoft.com/office/drawing/2014/main" id="{6FFEA300-14DA-7606-26BE-6D4016669F42}"/>
              </a:ext>
            </a:extLst>
          </p:cNvPr>
          <p:cNvSpPr txBox="1"/>
          <p:nvPr/>
        </p:nvSpPr>
        <p:spPr>
          <a:xfrm>
            <a:off x="2443713" y="6928451"/>
            <a:ext cx="1303228" cy="246221"/>
          </a:xfrm>
          <a:prstGeom prst="rect">
            <a:avLst/>
          </a:prstGeom>
          <a:noFill/>
        </p:spPr>
        <p:txBody>
          <a:bodyPr wrap="square">
            <a:spAutoFit/>
          </a:bodyPr>
          <a:lstStyle/>
          <a:p>
            <a:r>
              <a:rPr lang="de-CH" sz="1000">
                <a:solidFill>
                  <a:schemeClr val="tx1"/>
                </a:solidFill>
                <a:latin typeface="+mj-lt"/>
                <a:sym typeface="Wingdings" panose="05000000000000000000" pitchFamily="2" charset="2"/>
              </a:rPr>
              <a:t> </a:t>
            </a:r>
            <a:r>
              <a:rPr lang="de-CH" sz="1000" err="1">
                <a:solidFill>
                  <a:schemeClr val="tx1"/>
                </a:solidFill>
                <a:latin typeface="+mj-lt"/>
                <a:sym typeface="Wingdings" panose="05000000000000000000" pitchFamily="2" charset="2"/>
              </a:rPr>
              <a:t>tiny.phzh.ch</a:t>
            </a:r>
            <a:r>
              <a:rPr lang="de-CH" sz="1000">
                <a:solidFill>
                  <a:schemeClr val="tx1"/>
                </a:solidFill>
                <a:latin typeface="+mj-lt"/>
                <a:sym typeface="Wingdings" panose="05000000000000000000" pitchFamily="2" charset="2"/>
              </a:rPr>
              <a:t>/dk10</a:t>
            </a:r>
            <a:endParaRPr lang="de-DE" sz="1000">
              <a:latin typeface="+mj-lt"/>
            </a:endParaRPr>
          </a:p>
        </p:txBody>
      </p:sp>
      <p:sp>
        <p:nvSpPr>
          <p:cNvPr id="22" name="Rechteck 21">
            <a:extLst>
              <a:ext uri="{FF2B5EF4-FFF2-40B4-BE49-F238E27FC236}">
                <a16:creationId xmlns:a16="http://schemas.microsoft.com/office/drawing/2014/main" id="{35CC6A1E-FC48-C849-74C0-A70CFF88A811}"/>
              </a:ext>
            </a:extLst>
          </p:cNvPr>
          <p:cNvSpPr/>
          <p:nvPr/>
        </p:nvSpPr>
        <p:spPr>
          <a:xfrm>
            <a:off x="3907181" y="5530385"/>
            <a:ext cx="2466456" cy="233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CH" sz="1050" b="1" dirty="0">
                <a:solidFill>
                  <a:schemeClr val="tx1"/>
                </a:solidFill>
                <a:latin typeface="+mj-lt"/>
              </a:rPr>
              <a:t> </a:t>
            </a:r>
          </a:p>
          <a:p>
            <a:endParaRPr lang="de-CH" sz="1050" dirty="0">
              <a:solidFill>
                <a:schemeClr val="tx1"/>
              </a:solidFill>
              <a:latin typeface="+mj-lt"/>
            </a:endParaRPr>
          </a:p>
          <a:p>
            <a:pPr marL="171450" indent="-171450">
              <a:spcAft>
                <a:spcPts val="600"/>
              </a:spcAft>
              <a:buFont typeface="Symbol" pitchFamily="2" charset="2"/>
              <a:buChar char="-"/>
            </a:pPr>
            <a:r>
              <a:rPr lang="de-CH" sz="1050" dirty="0">
                <a:solidFill>
                  <a:schemeClr val="tx1"/>
                </a:solidFill>
                <a:latin typeface="+mj-lt"/>
              </a:rPr>
              <a:t>Grundlagen des Datenschutzes und des Persönlichkeitsrechts kennen und beachten</a:t>
            </a:r>
          </a:p>
          <a:p>
            <a:pPr marL="171450" indent="-171450">
              <a:spcAft>
                <a:spcPts val="600"/>
              </a:spcAft>
              <a:buFont typeface="Symbol" pitchFamily="2" charset="2"/>
              <a:buChar char="-"/>
            </a:pPr>
            <a:r>
              <a:rPr lang="de-CH" sz="1050" dirty="0">
                <a:solidFill>
                  <a:schemeClr val="tx1"/>
                </a:solidFill>
                <a:latin typeface="+mj-lt"/>
              </a:rPr>
              <a:t>Urheberrecht kennen und anwenden</a:t>
            </a:r>
          </a:p>
          <a:p>
            <a:pPr marL="171450" indent="-171450">
              <a:spcAft>
                <a:spcPts val="600"/>
              </a:spcAft>
              <a:buFont typeface="Symbol" pitchFamily="2" charset="2"/>
              <a:buChar char="-"/>
            </a:pPr>
            <a:r>
              <a:rPr lang="de-CH" sz="1050" dirty="0">
                <a:solidFill>
                  <a:schemeClr val="tx1"/>
                </a:solidFill>
                <a:latin typeface="+mj-lt"/>
              </a:rPr>
              <a:t>Bewusstsein für Sicherheitsaspekte (Verschlüsselung, sicheres Passwort)</a:t>
            </a:r>
          </a:p>
          <a:p>
            <a:pPr marL="171450" indent="-171450">
              <a:spcAft>
                <a:spcPts val="600"/>
              </a:spcAft>
              <a:buFont typeface="Symbol" pitchFamily="2" charset="2"/>
              <a:buChar char="-"/>
            </a:pPr>
            <a:r>
              <a:rPr lang="de-CH" sz="1050" dirty="0" err="1">
                <a:solidFill>
                  <a:schemeClr val="tx1"/>
                </a:solidFill>
                <a:latin typeface="+mj-lt"/>
              </a:rPr>
              <a:t>Schüler:innen</a:t>
            </a:r>
            <a:r>
              <a:rPr lang="de-CH" sz="1050" dirty="0">
                <a:solidFill>
                  <a:schemeClr val="tx1"/>
                </a:solidFill>
                <a:latin typeface="+mj-lt"/>
              </a:rPr>
              <a:t> in sicherem und rechtskonformem Verhalten begleiten</a:t>
            </a:r>
          </a:p>
          <a:p>
            <a:pPr marL="171450" indent="-171450">
              <a:spcAft>
                <a:spcPts val="600"/>
              </a:spcAft>
              <a:buFont typeface="Symbol" pitchFamily="2" charset="2"/>
              <a:buChar char="-"/>
            </a:pPr>
            <a:r>
              <a:rPr lang="de-CH" sz="1050" dirty="0">
                <a:solidFill>
                  <a:schemeClr val="tx1"/>
                </a:solidFill>
                <a:latin typeface="+mj-lt"/>
              </a:rPr>
              <a:t>… </a:t>
            </a:r>
            <a:endParaRPr lang="de-CH" sz="1050" dirty="0">
              <a:solidFill>
                <a:srgbClr val="FF0000"/>
              </a:solidFill>
              <a:latin typeface="+mj-lt"/>
            </a:endParaRPr>
          </a:p>
        </p:txBody>
      </p:sp>
      <p:sp>
        <p:nvSpPr>
          <p:cNvPr id="23" name="Rechteck 22">
            <a:extLst>
              <a:ext uri="{FF2B5EF4-FFF2-40B4-BE49-F238E27FC236}">
                <a16:creationId xmlns:a16="http://schemas.microsoft.com/office/drawing/2014/main" id="{B64CE982-1994-43C6-B360-0CC0D40D9636}"/>
              </a:ext>
            </a:extLst>
          </p:cNvPr>
          <p:cNvSpPr/>
          <p:nvPr/>
        </p:nvSpPr>
        <p:spPr>
          <a:xfrm>
            <a:off x="3951290" y="3270624"/>
            <a:ext cx="2349085" cy="1920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dirty="0">
                <a:solidFill>
                  <a:schemeClr val="tx1"/>
                </a:solidFill>
                <a:latin typeface="+mj-lt"/>
              </a:rPr>
              <a:t>Sich laufend über das Medienverhalten der </a:t>
            </a:r>
            <a:r>
              <a:rPr lang="de-CH" sz="1050" dirty="0" err="1">
                <a:solidFill>
                  <a:schemeClr val="tx1"/>
                </a:solidFill>
                <a:latin typeface="+mj-lt"/>
              </a:rPr>
              <a:t>Schüler:innen</a:t>
            </a:r>
            <a:r>
              <a:rPr lang="de-CH" sz="1050" dirty="0">
                <a:solidFill>
                  <a:schemeClr val="tx1"/>
                </a:solidFill>
                <a:latin typeface="+mj-lt"/>
              </a:rPr>
              <a:t> informieren </a:t>
            </a:r>
          </a:p>
          <a:p>
            <a:pPr marL="171450" indent="-171450">
              <a:spcAft>
                <a:spcPts val="600"/>
              </a:spcAft>
              <a:buFont typeface="Symbol" pitchFamily="2" charset="2"/>
              <a:buChar char="-"/>
            </a:pPr>
            <a:r>
              <a:rPr lang="de-CH" sz="1050" dirty="0">
                <a:solidFill>
                  <a:schemeClr val="tx1"/>
                </a:solidFill>
                <a:latin typeface="+mj-lt"/>
              </a:rPr>
              <a:t>Problematisches Medienverhalten  situativ und aktiv angehen</a:t>
            </a:r>
          </a:p>
          <a:p>
            <a:pPr marL="171450" indent="-171450">
              <a:spcAft>
                <a:spcPts val="600"/>
              </a:spcAft>
              <a:buFont typeface="Symbol" pitchFamily="2" charset="2"/>
              <a:buChar char="-"/>
            </a:pPr>
            <a:r>
              <a:rPr lang="de-CH" sz="1050" dirty="0">
                <a:solidFill>
                  <a:schemeClr val="tx1"/>
                </a:solidFill>
                <a:latin typeface="+mj-lt"/>
              </a:rPr>
              <a:t>Ansprechperson für Eltern sein</a:t>
            </a:r>
          </a:p>
          <a:p>
            <a:pPr marL="171450" indent="-171450">
              <a:spcAft>
                <a:spcPts val="600"/>
              </a:spcAft>
              <a:buFont typeface="Symbol" pitchFamily="2" charset="2"/>
              <a:buChar char="-"/>
            </a:pPr>
            <a:r>
              <a:rPr lang="de-CH" sz="1050" dirty="0">
                <a:solidFill>
                  <a:schemeClr val="tx1"/>
                </a:solidFill>
                <a:latin typeface="+mj-lt"/>
              </a:rPr>
              <a:t>Vorbildfunktion in Bezug auf das Medienverhalten einnehmen</a:t>
            </a:r>
          </a:p>
          <a:p>
            <a:pPr marL="171450" indent="-171450">
              <a:spcAft>
                <a:spcPts val="600"/>
              </a:spcAft>
              <a:buFont typeface="Symbol" pitchFamily="2" charset="2"/>
              <a:buChar char="-"/>
            </a:pPr>
            <a:r>
              <a:rPr lang="de-CH" sz="1050" dirty="0">
                <a:solidFill>
                  <a:schemeClr val="tx1"/>
                </a:solidFill>
                <a:latin typeface="+mj-lt"/>
              </a:rPr>
              <a:t>…</a:t>
            </a:r>
          </a:p>
        </p:txBody>
      </p:sp>
      <p:sp>
        <p:nvSpPr>
          <p:cNvPr id="24" name="Rechteck 23">
            <a:extLst>
              <a:ext uri="{FF2B5EF4-FFF2-40B4-BE49-F238E27FC236}">
                <a16:creationId xmlns:a16="http://schemas.microsoft.com/office/drawing/2014/main" id="{E678E63B-DA3B-BF0C-2E49-E93D2EA87A5E}"/>
              </a:ext>
            </a:extLst>
          </p:cNvPr>
          <p:cNvSpPr/>
          <p:nvPr/>
        </p:nvSpPr>
        <p:spPr>
          <a:xfrm>
            <a:off x="180746" y="3270625"/>
            <a:ext cx="2386406" cy="1885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a:solidFill>
                  <a:schemeClr val="tx1"/>
                </a:solidFill>
                <a:latin typeface="+mj-lt"/>
              </a:rPr>
              <a:t>Mit digitalen Tools zeit- und ortsunabhängig zusammenarbeiten</a:t>
            </a:r>
          </a:p>
          <a:p>
            <a:pPr marL="171450" indent="-171450">
              <a:spcAft>
                <a:spcPts val="600"/>
              </a:spcAft>
              <a:buFont typeface="Symbol" pitchFamily="2" charset="2"/>
              <a:buChar char="-"/>
            </a:pPr>
            <a:r>
              <a:rPr lang="de-CH" sz="1050">
                <a:solidFill>
                  <a:schemeClr val="tx1"/>
                </a:solidFill>
                <a:latin typeface="+mj-lt"/>
              </a:rPr>
              <a:t>Dateien in einer gemeinsamen Struktur ablegen und kollaborativ bearbeiten</a:t>
            </a:r>
          </a:p>
          <a:p>
            <a:pPr marL="171450" indent="-171450">
              <a:spcAft>
                <a:spcPts val="600"/>
              </a:spcAft>
              <a:buFont typeface="Symbol" pitchFamily="2" charset="2"/>
              <a:buChar char="-"/>
            </a:pPr>
            <a:r>
              <a:rPr lang="de-CH" sz="1050">
                <a:solidFill>
                  <a:schemeClr val="tx1"/>
                </a:solidFill>
                <a:latin typeface="+mj-lt"/>
              </a:rPr>
              <a:t>Adressatenbewusst und effizient kommunizieren (Kommunikationsregeln)</a:t>
            </a:r>
          </a:p>
          <a:p>
            <a:pPr marL="171450" indent="-171450">
              <a:spcAft>
                <a:spcPts val="600"/>
              </a:spcAft>
              <a:buFont typeface="Symbol" pitchFamily="2" charset="2"/>
              <a:buChar char="-"/>
            </a:pPr>
            <a:r>
              <a:rPr lang="de-CH" sz="1050">
                <a:solidFill>
                  <a:schemeClr val="tx1"/>
                </a:solidFill>
                <a:latin typeface="+mj-lt"/>
              </a:rPr>
              <a:t>…</a:t>
            </a:r>
          </a:p>
        </p:txBody>
      </p:sp>
      <p:sp>
        <p:nvSpPr>
          <p:cNvPr id="25" name="Rechteck 24">
            <a:extLst>
              <a:ext uri="{FF2B5EF4-FFF2-40B4-BE49-F238E27FC236}">
                <a16:creationId xmlns:a16="http://schemas.microsoft.com/office/drawing/2014/main" id="{71D96B6F-2602-361C-EDA8-651555DBC0EA}"/>
              </a:ext>
            </a:extLst>
          </p:cNvPr>
          <p:cNvSpPr/>
          <p:nvPr/>
        </p:nvSpPr>
        <p:spPr>
          <a:xfrm>
            <a:off x="206945" y="5970795"/>
            <a:ext cx="2292671" cy="1892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dirty="0">
                <a:solidFill>
                  <a:schemeClr val="tx1"/>
                </a:solidFill>
                <a:latin typeface="+mj-lt"/>
              </a:rPr>
              <a:t>Herausforderungen und Chancen des digitalen Wandels bzw. der Kultur der Digitalität benennen können</a:t>
            </a:r>
          </a:p>
          <a:p>
            <a:pPr marL="171450" indent="-171450">
              <a:spcAft>
                <a:spcPts val="600"/>
              </a:spcAft>
              <a:buFont typeface="Symbol" pitchFamily="2" charset="2"/>
              <a:buChar char="-"/>
            </a:pPr>
            <a:r>
              <a:rPr lang="de-CH" sz="1050" dirty="0">
                <a:solidFill>
                  <a:schemeClr val="tx1"/>
                </a:solidFill>
                <a:latin typeface="+mj-lt"/>
              </a:rPr>
              <a:t>Vorstellung entwickeln, wie auf die Herausforderungen reagiert werden kann</a:t>
            </a:r>
          </a:p>
          <a:p>
            <a:pPr marL="171450" indent="-171450">
              <a:spcAft>
                <a:spcPts val="600"/>
              </a:spcAft>
              <a:buFont typeface="Symbol" pitchFamily="2" charset="2"/>
              <a:buChar char="-"/>
            </a:pPr>
            <a:r>
              <a:rPr lang="de-CH" sz="1050" dirty="0">
                <a:solidFill>
                  <a:schemeClr val="tx1"/>
                </a:solidFill>
                <a:latin typeface="+mj-lt"/>
              </a:rPr>
              <a:t>Vorbildrolle für das lebenslange Lernen einnehmen</a:t>
            </a:r>
          </a:p>
          <a:p>
            <a:pPr marL="171450" indent="-171450">
              <a:spcAft>
                <a:spcPts val="600"/>
              </a:spcAft>
              <a:buFont typeface="Symbol" pitchFamily="2" charset="2"/>
              <a:buChar char="-"/>
            </a:pPr>
            <a:r>
              <a:rPr lang="de-CH" sz="1050" dirty="0">
                <a:solidFill>
                  <a:schemeClr val="tx1"/>
                </a:solidFill>
                <a:latin typeface="+mj-lt"/>
              </a:rPr>
              <a:t>…</a:t>
            </a:r>
          </a:p>
        </p:txBody>
      </p:sp>
      <p:sp>
        <p:nvSpPr>
          <p:cNvPr id="27" name="Rechteck 26">
            <a:extLst>
              <a:ext uri="{FF2B5EF4-FFF2-40B4-BE49-F238E27FC236}">
                <a16:creationId xmlns:a16="http://schemas.microsoft.com/office/drawing/2014/main" id="{3584AE9C-EAAF-5311-9493-32377E1A0BFF}"/>
              </a:ext>
            </a:extLst>
          </p:cNvPr>
          <p:cNvSpPr/>
          <p:nvPr/>
        </p:nvSpPr>
        <p:spPr>
          <a:xfrm>
            <a:off x="3952509" y="538649"/>
            <a:ext cx="2289092" cy="1974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indent="-182563">
              <a:spcAft>
                <a:spcPts val="600"/>
              </a:spcAft>
              <a:buFont typeface="Symbol" pitchFamily="2" charset="2"/>
              <a:buChar char="-"/>
            </a:pPr>
            <a:r>
              <a:rPr lang="de-CH" sz="1050">
                <a:solidFill>
                  <a:schemeClr val="tx1"/>
                </a:solidFill>
                <a:latin typeface="+mj-lt"/>
              </a:rPr>
              <a:t>Anwendungskompetenzen des Modullehrplans MI für Zielstufe kennen</a:t>
            </a:r>
          </a:p>
          <a:p>
            <a:pPr marL="182563" indent="-182563">
              <a:spcAft>
                <a:spcPts val="600"/>
              </a:spcAft>
              <a:buFont typeface="Symbol" pitchFamily="2" charset="2"/>
              <a:buChar char="-"/>
            </a:pPr>
            <a:r>
              <a:rPr lang="de-CH" sz="1050">
                <a:solidFill>
                  <a:schemeClr val="tx1"/>
                </a:solidFill>
                <a:latin typeface="+mj-lt"/>
              </a:rPr>
              <a:t>Anwendungskompetenzen im eigenen Unterricht (fachintegriert) fördern</a:t>
            </a:r>
          </a:p>
          <a:p>
            <a:pPr marL="182563" indent="-182563">
              <a:spcAft>
                <a:spcPts val="600"/>
              </a:spcAft>
              <a:buFont typeface="Symbol" pitchFamily="2" charset="2"/>
              <a:buChar char="-"/>
            </a:pPr>
            <a:r>
              <a:rPr lang="de-CH" sz="1050">
                <a:solidFill>
                  <a:schemeClr val="tx1"/>
                </a:solidFill>
                <a:latin typeface="+mj-lt"/>
              </a:rPr>
              <a:t>…</a:t>
            </a:r>
          </a:p>
        </p:txBody>
      </p:sp>
      <p:sp>
        <p:nvSpPr>
          <p:cNvPr id="28" name="Rechteck 27">
            <a:extLst>
              <a:ext uri="{FF2B5EF4-FFF2-40B4-BE49-F238E27FC236}">
                <a16:creationId xmlns:a16="http://schemas.microsoft.com/office/drawing/2014/main" id="{49D4C6E6-FF85-2B9E-842B-6650C4557B1E}"/>
              </a:ext>
            </a:extLst>
          </p:cNvPr>
          <p:cNvSpPr/>
          <p:nvPr/>
        </p:nvSpPr>
        <p:spPr>
          <a:xfrm>
            <a:off x="229149" y="554066"/>
            <a:ext cx="2289600" cy="194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 typeface="Symbol" pitchFamily="2" charset="2"/>
              <a:buChar char="-"/>
            </a:pPr>
            <a:r>
              <a:rPr lang="de-CH" sz="1050">
                <a:solidFill>
                  <a:schemeClr val="tx1"/>
                </a:solidFill>
                <a:latin typeface="+mj-lt"/>
              </a:rPr>
              <a:t>Methoden für den Einsatz digitaler Medien als Werkzeug im Unterricht kennen und zielgerichtet für den Unterricht auswählen</a:t>
            </a:r>
          </a:p>
          <a:p>
            <a:pPr marL="171450" indent="-171450">
              <a:spcAft>
                <a:spcPts val="600"/>
              </a:spcAft>
              <a:buFont typeface="Symbol" pitchFamily="2" charset="2"/>
              <a:buChar char="-"/>
            </a:pPr>
            <a:r>
              <a:rPr lang="de-CH" sz="1050">
                <a:solidFill>
                  <a:schemeClr val="tx1"/>
                </a:solidFill>
                <a:latin typeface="+mj-lt"/>
              </a:rPr>
              <a:t>Digitale Medien für die Lernbegleitung nutzen </a:t>
            </a:r>
          </a:p>
          <a:p>
            <a:pPr marL="171450" indent="-171450">
              <a:spcAft>
                <a:spcPts val="600"/>
              </a:spcAft>
              <a:buFont typeface="Symbol" pitchFamily="2" charset="2"/>
              <a:buChar char="-"/>
            </a:pPr>
            <a:r>
              <a:rPr lang="de-CH" sz="1050">
                <a:solidFill>
                  <a:schemeClr val="tx1"/>
                </a:solidFill>
                <a:latin typeface="+mj-lt"/>
              </a:rPr>
              <a:t>…</a:t>
            </a:r>
          </a:p>
        </p:txBody>
      </p:sp>
    </p:spTree>
    <p:extLst>
      <p:ext uri="{BB962C8B-B14F-4D97-AF65-F5344CB8AC3E}">
        <p14:creationId xmlns:p14="http://schemas.microsoft.com/office/powerpoint/2010/main" val="24287792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b459de-30f5-4b3e-8153-cb36c604cabb" xsi:nil="true"/>
    <lcf76f155ced4ddcb4097134ff3c332f xmlns="08b500f4-60e4-4486-a9f4-45ff7e9b4060">
      <Terms xmlns="http://schemas.microsoft.com/office/infopath/2007/PartnerControls"/>
    </lcf76f155ced4ddcb4097134ff3c332f>
    <SharedWithUsers xmlns="88d1fcf4-b483-42ee-9730-8920270cd24f">
      <UserInfo>
        <DisplayName>Mitglieder von MIA Innovation (Team)</DisplayName>
        <AccountId>17514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A4EED5BE05B7A40AC768273A79CF0B5" ma:contentTypeVersion="15" ma:contentTypeDescription="Ein neues Dokument erstellen." ma:contentTypeScope="" ma:versionID="e74b0524da29ccb0a575494960be8b60">
  <xsd:schema xmlns:xsd="http://www.w3.org/2001/XMLSchema" xmlns:xs="http://www.w3.org/2001/XMLSchema" xmlns:p="http://schemas.microsoft.com/office/2006/metadata/properties" xmlns:ns2="08b500f4-60e4-4486-a9f4-45ff7e9b4060" xmlns:ns3="adb459de-30f5-4b3e-8153-cb36c604cabb" xmlns:ns4="88d1fcf4-b483-42ee-9730-8920270cd24f" targetNamespace="http://schemas.microsoft.com/office/2006/metadata/properties" ma:root="true" ma:fieldsID="d124fea1655e1dfd0162591f0403112e" ns2:_="" ns3:_="" ns4:_="">
    <xsd:import namespace="08b500f4-60e4-4486-a9f4-45ff7e9b4060"/>
    <xsd:import namespace="adb459de-30f5-4b3e-8153-cb36c604cabb"/>
    <xsd:import namespace="88d1fcf4-b483-42ee-9730-8920270cd24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500f4-60e4-4486-a9f4-45ff7e9b406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91accbf1-1a56-4248-b7b6-3097bfe86da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b459de-30f5-4b3e-8153-cb36c604cab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4002515-73df-410f-af99-d6fd113f176a}" ma:internalName="TaxCatchAll" ma:showField="CatchAllData" ma:web="68672ef0-f1a5-47df-9839-c694e23bb1f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d1fcf4-b483-42ee-9730-8920270cd24f"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A2F69-CDF8-4144-B047-5EC74A9AEEF4}">
  <ds:schemaRefs>
    <ds:schemaRef ds:uri="http://schemas.microsoft.com/sharepoint/v3/contenttype/forms"/>
  </ds:schemaRefs>
</ds:datastoreItem>
</file>

<file path=customXml/itemProps2.xml><?xml version="1.0" encoding="utf-8"?>
<ds:datastoreItem xmlns:ds="http://schemas.openxmlformats.org/officeDocument/2006/customXml" ds:itemID="{DBBE9BB7-BC77-44DD-8D91-484BE6905217}">
  <ds:schemaRefs>
    <ds:schemaRef ds:uri="adb459de-30f5-4b3e-8153-cb36c604cabb"/>
    <ds:schemaRef ds:uri="http://schemas.microsoft.com/office/infopath/2007/PartnerControls"/>
    <ds:schemaRef ds:uri="http://purl.org/dc/elements/1.1/"/>
    <ds:schemaRef ds:uri="http://purl.org/dc/dcmitype/"/>
    <ds:schemaRef ds:uri="08b500f4-60e4-4486-a9f4-45ff7e9b4060"/>
    <ds:schemaRef ds:uri="http://purl.org/dc/terms/"/>
    <ds:schemaRef ds:uri="http://schemas.openxmlformats.org/package/2006/metadata/core-properties"/>
    <ds:schemaRef ds:uri="http://schemas.microsoft.com/office/2006/documentManagement/types"/>
    <ds:schemaRef ds:uri="http://www.w3.org/XML/1998/namespace"/>
    <ds:schemaRef ds:uri="88d1fcf4-b483-42ee-9730-8920270cd24f"/>
    <ds:schemaRef ds:uri="http://schemas.microsoft.com/office/2006/metadata/properties"/>
  </ds:schemaRefs>
</ds:datastoreItem>
</file>

<file path=customXml/itemProps3.xml><?xml version="1.0" encoding="utf-8"?>
<ds:datastoreItem xmlns:ds="http://schemas.openxmlformats.org/officeDocument/2006/customXml" ds:itemID="{6CBED5F1-2559-485D-931B-ACAA001E3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500f4-60e4-4486-a9f4-45ff7e9b4060"/>
    <ds:schemaRef ds:uri="adb459de-30f5-4b3e-8153-cb36c604cabb"/>
    <ds:schemaRef ds:uri="88d1fcf4-b483-42ee-9730-8920270cd2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662</Words>
  <Application>Microsoft Macintosh PowerPoint</Application>
  <PresentationFormat>Benutzerdefiniert</PresentationFormat>
  <Paragraphs>101</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Amatic SC</vt:lpstr>
      <vt:lpstr>Arial</vt:lpstr>
      <vt:lpstr>Calibri</vt:lpstr>
      <vt:lpstr>Calibri Light</vt:lpstr>
      <vt:lpstr>Symbol</vt:lpstr>
      <vt:lpstr>Office</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Larissa Meyer (LBO)</dc:creator>
  <cp:lastModifiedBy>Thomas Staub (TSA)</cp:lastModifiedBy>
  <cp:revision>12</cp:revision>
  <cp:lastPrinted>2023-03-30T14:30:10Z</cp:lastPrinted>
  <dcterms:created xsi:type="dcterms:W3CDTF">2022-12-05T12:56:07Z</dcterms:created>
  <dcterms:modified xsi:type="dcterms:W3CDTF">2023-04-20T12:48:18Z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0x0101002A4EED5BE05B7A40AC768273A79CF0B5</vt:lpwstr>
  </property>
  <property fmtid="{D5CDD505-2E9C-101B-9397-08002B2CF9AE}" pid="3" name="MediaServiceImageTags">
    <vt:lpwstr/>
  </property>
</Properties>
</file>